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4" r:id="rId1"/>
    <p:sldMasterId id="2147483705" r:id="rId2"/>
    <p:sldMasterId id="2147483706" r:id="rId3"/>
    <p:sldMasterId id="2147483707" r:id="rId4"/>
  </p:sldMasterIdLst>
  <p:notesMasterIdLst>
    <p:notesMasterId r:id="rId18"/>
  </p:notesMasterIdLst>
  <p:sldIdLst>
    <p:sldId id="256" r:id="rId5"/>
    <p:sldId id="263" r:id="rId6"/>
    <p:sldId id="270" r:id="rId7"/>
    <p:sldId id="258" r:id="rId8"/>
    <p:sldId id="266" r:id="rId9"/>
    <p:sldId id="267" r:id="rId10"/>
    <p:sldId id="262" r:id="rId11"/>
    <p:sldId id="271" r:id="rId12"/>
    <p:sldId id="264" r:id="rId13"/>
    <p:sldId id="268" r:id="rId14"/>
    <p:sldId id="261" r:id="rId15"/>
    <p:sldId id="259" r:id="rId16"/>
    <p:sldId id="260" r:id="rId17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19"/>
      <p:bold r:id="rId20"/>
    </p:embeddedFont>
    <p:embeddedFont>
      <p:font typeface="BatangChe" panose="02030609000101010101" pitchFamily="49" charset="-127"/>
      <p:regular r:id="rId21"/>
    </p:embeddedFont>
    <p:embeddedFont>
      <p:font typeface="Montserrat" panose="020B0604020202020204" charset="0"/>
      <p:regular r:id="rId22"/>
      <p:bold r:id="rId23"/>
    </p:embeddedFont>
    <p:embeddedFont>
      <p:font typeface="Roboto" panose="020B0604020202020204" charset="0"/>
      <p:regular r:id="rId24"/>
      <p:bold r:id="rId25"/>
      <p:italic r:id="rId26"/>
      <p:boldItalic r:id="rId27"/>
    </p:embeddedFont>
    <p:embeddedFont>
      <p:font typeface="Montserrat Light" panose="020B0604020202020204" charset="0"/>
      <p:regular r:id="rId28"/>
      <p:bold r:id="rId29"/>
    </p:embeddedFont>
    <p:embeddedFont>
      <p:font typeface="Helvetica Neue" panose="020B0604020202020204" charset="0"/>
      <p:regular r:id="rId30"/>
      <p:bold r:id="rId31"/>
      <p:italic r:id="rId32"/>
      <p:boldItalic r:id="rId33"/>
    </p:embeddedFont>
    <p:embeddedFont>
      <p:font typeface="Montserrat ExtraBold" panose="020B0604020202020204" charset="0"/>
      <p:bold r:id="rId34"/>
    </p:embeddedFont>
    <p:embeddedFont>
      <p:font typeface="Gill Sans" panose="020B0604020202020204" charset="0"/>
      <p:regular r:id="rId35"/>
      <p:bold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B3B5"/>
    <a:srgbClr val="90FFF9"/>
    <a:srgbClr val="00ADAF"/>
    <a:srgbClr val="006868"/>
    <a:srgbClr val="EAD77B"/>
    <a:srgbClr val="11A89D"/>
    <a:srgbClr val="0365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7" y="7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575175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9888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7:00 - 7:30pm: Workshop Norms (it is okay to make mistakes, a willingness to try anything, and making others the hero)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7:30pm - 8:30pm: Laptop carrying case design challenge exercise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8:30pm - 9:00pm: Debrief &amp; design tool to use during the week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8723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https://www.youtube.com/watch?v=M66ZU2PCIcM&amp;t=207s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714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2605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7:00pm- 7:30pm: Discussion of their snacker interviews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7:30pm - 8:30pm: Journey Mapping Exercise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8:30pm - 9:00pm: Debrief &amp; Design Tool to Use before Part 3 </a:t>
            </a:r>
          </a:p>
        </p:txBody>
      </p:sp>
    </p:spTree>
    <p:extLst>
      <p:ext uri="{BB962C8B-B14F-4D97-AF65-F5344CB8AC3E}">
        <p14:creationId xmlns:p14="http://schemas.microsoft.com/office/powerpoint/2010/main" val="2510731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7:00-7:45pm: User Interview Debriefs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7:45pm - 8:30pm: Prototyping Exercise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8:30pm - 9pm: Review of what we have learned </a:t>
            </a:r>
          </a:p>
        </p:txBody>
      </p:sp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5372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eft White Text">
    <p:bg>
      <p:bgPr>
        <a:solidFill>
          <a:srgbClr val="F96446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285750" y="285750"/>
            <a:ext cx="4286100" cy="1150200"/>
          </a:xfrm>
          <a:prstGeom prst="rect">
            <a:avLst/>
          </a:prstGeom>
          <a:noFill/>
          <a:ln>
            <a:noFill/>
          </a:ln>
        </p:spPr>
        <p:txBody>
          <a:bodyPr wrap="square" lIns="51425" tIns="51425" rIns="51425" bIns="5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520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647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774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901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1028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285750" y="1435894"/>
            <a:ext cx="4286100" cy="2771700"/>
          </a:xfrm>
          <a:prstGeom prst="rect">
            <a:avLst/>
          </a:prstGeom>
          <a:noFill/>
          <a:ln>
            <a:noFill/>
          </a:ln>
        </p:spPr>
        <p:txBody>
          <a:bodyPr wrap="square" lIns="51425" tIns="51425" rIns="51425" bIns="51425" anchor="t" anchorCtr="0"/>
          <a:lstStyle>
            <a:lvl1pPr marL="0" marR="0" lvl="0" indent="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20320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14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40640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14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59690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14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80010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14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680970" y="4775597"/>
            <a:ext cx="177300" cy="164400"/>
          </a:xfrm>
          <a:prstGeom prst="rect">
            <a:avLst/>
          </a:prstGeom>
          <a:noFill/>
          <a:ln>
            <a:noFill/>
          </a:ln>
        </p:spPr>
        <p:txBody>
          <a:bodyPr wrap="square" lIns="28575" tIns="28575" rIns="28575" bIns="2857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" sz="7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7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Shape 59" descr="August_FooterLockup_White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5769" y="4759483"/>
            <a:ext cx="1014900" cy="23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igh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0" y="285750"/>
            <a:ext cx="4286100" cy="1150200"/>
          </a:xfrm>
          <a:prstGeom prst="rect">
            <a:avLst/>
          </a:prstGeom>
          <a:noFill/>
          <a:ln>
            <a:noFill/>
          </a:ln>
        </p:spPr>
        <p:txBody>
          <a:bodyPr wrap="square" lIns="51425" tIns="51425" rIns="51425" bIns="5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520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647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774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901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1028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4572000" y="1435894"/>
            <a:ext cx="4286100" cy="2771700"/>
          </a:xfrm>
          <a:prstGeom prst="rect">
            <a:avLst/>
          </a:prstGeom>
          <a:noFill/>
          <a:ln>
            <a:noFill/>
          </a:ln>
        </p:spPr>
        <p:txBody>
          <a:bodyPr wrap="square" lIns="51425" tIns="51425" rIns="51425" bIns="51425" anchor="t" anchorCtr="0"/>
          <a:lstStyle>
            <a:lvl1pPr marL="0" marR="0" lvl="0" indent="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14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14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14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14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14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20320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14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40640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14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59690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14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80010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14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680970" y="4775597"/>
            <a:ext cx="177300" cy="164400"/>
          </a:xfrm>
          <a:prstGeom prst="rect">
            <a:avLst/>
          </a:prstGeom>
          <a:noFill/>
          <a:ln>
            <a:noFill/>
          </a:ln>
        </p:spPr>
        <p:txBody>
          <a:bodyPr wrap="square" lIns="28575" tIns="28575" rIns="28575" bIns="2857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SzPct val="25000"/>
              <a:buFont typeface="Arial"/>
              <a:buNone/>
            </a:pPr>
            <a:fld id="{00000000-1234-1234-1234-123412341234}" type="slidenum">
              <a:rPr lang="en" sz="700" b="1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700" b="1" i="0" u="none" strike="noStrike" cap="none">
              <a:solidFill>
                <a:srgbClr val="898B8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ig Messag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285750" y="285750"/>
            <a:ext cx="8572500" cy="3921900"/>
          </a:xfrm>
          <a:prstGeom prst="rect">
            <a:avLst/>
          </a:prstGeom>
          <a:noFill/>
          <a:ln>
            <a:noFill/>
          </a:ln>
        </p:spPr>
        <p:txBody>
          <a:bodyPr wrap="square" lIns="51425" tIns="51425" rIns="51425" bIns="51425" anchor="ctr" anchorCtr="0"/>
          <a:lstStyle>
            <a:lvl1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44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520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647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774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901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1028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8680970" y="4775597"/>
            <a:ext cx="177300" cy="164400"/>
          </a:xfrm>
          <a:prstGeom prst="rect">
            <a:avLst/>
          </a:prstGeom>
          <a:noFill/>
          <a:ln>
            <a:noFill/>
          </a:ln>
        </p:spPr>
        <p:txBody>
          <a:bodyPr wrap="square" lIns="28575" tIns="28575" rIns="28575" bIns="2857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SzPct val="25000"/>
              <a:buFont typeface="Arial"/>
              <a:buNone/>
            </a:pPr>
            <a:fld id="{00000000-1234-1234-1234-123412341234}" type="slidenum">
              <a:rPr lang="en" sz="700" b="1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700" b="1" i="0" u="none" strike="noStrike" cap="none">
              <a:solidFill>
                <a:srgbClr val="898B8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eft Long Two Colum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285750" y="285750"/>
            <a:ext cx="8572500" cy="1150200"/>
          </a:xfrm>
          <a:prstGeom prst="rect">
            <a:avLst/>
          </a:prstGeom>
          <a:noFill/>
          <a:ln>
            <a:noFill/>
          </a:ln>
        </p:spPr>
        <p:txBody>
          <a:bodyPr wrap="square" lIns="51425" tIns="51425" rIns="51425" bIns="5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520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647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774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901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1028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285750" y="1435894"/>
            <a:ext cx="8572500" cy="2771700"/>
          </a:xfrm>
          <a:prstGeom prst="rect">
            <a:avLst/>
          </a:prstGeom>
          <a:noFill/>
          <a:ln>
            <a:noFill/>
          </a:ln>
        </p:spPr>
        <p:txBody>
          <a:bodyPr wrap="square" lIns="51425" tIns="51425" rIns="51425" bIns="51425" anchor="t" anchorCtr="0"/>
          <a:lstStyle>
            <a:lvl1pPr marL="0" marR="0" lvl="0" indent="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14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14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14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14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14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20320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14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40640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14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59690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14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80010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14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8680970" y="4775597"/>
            <a:ext cx="177300" cy="164400"/>
          </a:xfrm>
          <a:prstGeom prst="rect">
            <a:avLst/>
          </a:prstGeom>
          <a:noFill/>
          <a:ln>
            <a:noFill/>
          </a:ln>
        </p:spPr>
        <p:txBody>
          <a:bodyPr wrap="square" lIns="28575" tIns="28575" rIns="28575" bIns="2857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SzPct val="25000"/>
              <a:buFont typeface="Arial"/>
              <a:buNone/>
            </a:pPr>
            <a:fld id="{00000000-1234-1234-1234-123412341234}" type="slidenum">
              <a:rPr lang="en" sz="700" b="1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700" b="1" i="0" u="none" strike="noStrike" cap="none">
              <a:solidFill>
                <a:srgbClr val="898B8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ef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285750" y="285750"/>
            <a:ext cx="4286100" cy="1150200"/>
          </a:xfrm>
          <a:prstGeom prst="rect">
            <a:avLst/>
          </a:prstGeom>
          <a:noFill/>
          <a:ln>
            <a:noFill/>
          </a:ln>
        </p:spPr>
        <p:txBody>
          <a:bodyPr wrap="square" lIns="51425" tIns="51425" rIns="51425" bIns="5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520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647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774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901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1028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285750" y="1435894"/>
            <a:ext cx="4286100" cy="2771700"/>
          </a:xfrm>
          <a:prstGeom prst="rect">
            <a:avLst/>
          </a:prstGeom>
          <a:noFill/>
          <a:ln>
            <a:noFill/>
          </a:ln>
        </p:spPr>
        <p:txBody>
          <a:bodyPr wrap="square" lIns="51425" tIns="51425" rIns="51425" bIns="51425" anchor="t" anchorCtr="0"/>
          <a:lstStyle>
            <a:lvl1pPr marL="0" marR="0" lvl="0" indent="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14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14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14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14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14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20320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14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40640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14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59690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14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80010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14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8680970" y="4775597"/>
            <a:ext cx="177300" cy="164400"/>
          </a:xfrm>
          <a:prstGeom prst="rect">
            <a:avLst/>
          </a:prstGeom>
          <a:noFill/>
          <a:ln>
            <a:noFill/>
          </a:ln>
        </p:spPr>
        <p:txBody>
          <a:bodyPr wrap="square" lIns="28575" tIns="28575" rIns="28575" bIns="2857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SzPct val="25000"/>
              <a:buFont typeface="Arial"/>
              <a:buNone/>
            </a:pPr>
            <a:fld id="{00000000-1234-1234-1234-123412341234}" type="slidenum">
              <a:rPr lang="en" sz="700" b="1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700" b="1" i="0" u="none" strike="noStrike" cap="none">
              <a:solidFill>
                <a:srgbClr val="898B8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harts">
    <p:bg>
      <p:bgPr>
        <a:solidFill>
          <a:srgbClr val="2C2D2E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119281" y="662253"/>
            <a:ext cx="2739000" cy="3552000"/>
          </a:xfrm>
          <a:prstGeom prst="rect">
            <a:avLst/>
          </a:prstGeom>
          <a:noFill/>
          <a:ln>
            <a:noFill/>
          </a:ln>
        </p:spPr>
        <p:txBody>
          <a:bodyPr wrap="square" lIns="51425" tIns="51425" rIns="51425" bIns="51425" anchor="t" anchorCtr="0"/>
          <a:lstStyle>
            <a:lvl1pPr marL="0" marR="0" lvl="0" indent="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20320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14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40640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14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59690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14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80010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14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6119281" y="69577"/>
            <a:ext cx="2739000" cy="818400"/>
          </a:xfrm>
          <a:prstGeom prst="rect">
            <a:avLst/>
          </a:prstGeom>
          <a:noFill/>
          <a:ln>
            <a:noFill/>
          </a:ln>
        </p:spPr>
        <p:txBody>
          <a:bodyPr wrap="square" lIns="51425" tIns="51425" rIns="51425" bIns="5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520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647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774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901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1028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680970" y="4775597"/>
            <a:ext cx="177300" cy="164400"/>
          </a:xfrm>
          <a:prstGeom prst="rect">
            <a:avLst/>
          </a:prstGeom>
          <a:noFill/>
          <a:ln>
            <a:noFill/>
          </a:ln>
        </p:spPr>
        <p:txBody>
          <a:bodyPr wrap="square" lIns="28575" tIns="28575" rIns="28575" bIns="2857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" sz="7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7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Shape 79" descr="August_FooterLockup_White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5769" y="4759483"/>
            <a:ext cx="1014900" cy="23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Left Statement">
    <p:bg>
      <p:bgPr>
        <a:solidFill>
          <a:srgbClr val="F96446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285750" y="886686"/>
            <a:ext cx="7812900" cy="3275700"/>
          </a:xfrm>
          <a:prstGeom prst="rect">
            <a:avLst/>
          </a:prstGeom>
          <a:noFill/>
          <a:ln>
            <a:noFill/>
          </a:ln>
        </p:spPr>
        <p:txBody>
          <a:bodyPr wrap="square" lIns="51425" tIns="51425" rIns="51425" bIns="51425" anchor="ctr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75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520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647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774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901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1028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iddl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2428875" y="285750"/>
            <a:ext cx="4286100" cy="1148400"/>
          </a:xfrm>
          <a:prstGeom prst="rect">
            <a:avLst/>
          </a:prstGeom>
          <a:noFill/>
          <a:ln>
            <a:noFill/>
          </a:ln>
        </p:spPr>
        <p:txBody>
          <a:bodyPr wrap="square" lIns="51425" tIns="51425" rIns="51425" bIns="5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520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647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774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901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1028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2428875" y="1434108"/>
            <a:ext cx="4286100" cy="2773500"/>
          </a:xfrm>
          <a:prstGeom prst="rect">
            <a:avLst/>
          </a:prstGeom>
          <a:noFill/>
          <a:ln>
            <a:noFill/>
          </a:ln>
        </p:spPr>
        <p:txBody>
          <a:bodyPr wrap="square" lIns="51425" tIns="51425" rIns="51425" bIns="51425" anchor="t" anchorCtr="0"/>
          <a:lstStyle>
            <a:lvl1pPr marL="0" marR="0" lvl="0" indent="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14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14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14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14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14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20320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14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40640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14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59690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14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80010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14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8680970" y="4775597"/>
            <a:ext cx="177300" cy="164400"/>
          </a:xfrm>
          <a:prstGeom prst="rect">
            <a:avLst/>
          </a:prstGeom>
          <a:noFill/>
          <a:ln>
            <a:noFill/>
          </a:ln>
        </p:spPr>
        <p:txBody>
          <a:bodyPr wrap="square" lIns="28575" tIns="28575" rIns="28575" bIns="2857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SzPct val="25000"/>
              <a:buFont typeface="Arial"/>
              <a:buNone/>
            </a:pPr>
            <a:fld id="{00000000-1234-1234-1234-123412341234}" type="slidenum">
              <a:rPr lang="en" sz="700" b="1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700" b="1" i="0" u="none" strike="noStrike" cap="none">
              <a:solidFill>
                <a:srgbClr val="898B8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Palett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8680970" y="4775597"/>
            <a:ext cx="177300" cy="164400"/>
          </a:xfrm>
          <a:prstGeom prst="rect">
            <a:avLst/>
          </a:prstGeom>
          <a:noFill/>
          <a:ln>
            <a:noFill/>
          </a:ln>
        </p:spPr>
        <p:txBody>
          <a:bodyPr wrap="square" lIns="28575" tIns="28575" rIns="28575" bIns="2857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SzPct val="25000"/>
              <a:buFont typeface="Arial"/>
              <a:buNone/>
            </a:pPr>
            <a:fld id="{00000000-1234-1234-1234-123412341234}" type="slidenum">
              <a:rPr lang="en" sz="700" b="1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700" b="1" i="0" u="none" strike="noStrike" cap="none">
              <a:solidFill>
                <a:srgbClr val="898B8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Shape 88"/>
          <p:cNvSpPr/>
          <p:nvPr/>
        </p:nvSpPr>
        <p:spPr>
          <a:xfrm>
            <a:off x="1615720" y="759264"/>
            <a:ext cx="1367400" cy="2178300"/>
          </a:xfrm>
          <a:prstGeom prst="rect">
            <a:avLst/>
          </a:prstGeom>
          <a:solidFill>
            <a:srgbClr val="F96446"/>
          </a:solidFill>
          <a:ln>
            <a:noFill/>
          </a:ln>
        </p:spPr>
        <p:txBody>
          <a:bodyPr wrap="square" lIns="28575" tIns="28575" rIns="28575" bIns="2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F96446</a:t>
            </a:r>
          </a:p>
        </p:txBody>
      </p:sp>
      <p:sp>
        <p:nvSpPr>
          <p:cNvPr id="89" name="Shape 89"/>
          <p:cNvSpPr/>
          <p:nvPr/>
        </p:nvSpPr>
        <p:spPr>
          <a:xfrm>
            <a:off x="3130766" y="759264"/>
            <a:ext cx="1367400" cy="2178300"/>
          </a:xfrm>
          <a:prstGeom prst="rect">
            <a:avLst/>
          </a:prstGeom>
          <a:solidFill>
            <a:srgbClr val="B84E8D"/>
          </a:solidFill>
          <a:ln>
            <a:noFill/>
          </a:ln>
        </p:spPr>
        <p:txBody>
          <a:bodyPr wrap="square" lIns="28575" tIns="28575" rIns="28575" bIns="2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B84E8D</a:t>
            </a:r>
          </a:p>
        </p:txBody>
      </p:sp>
      <p:sp>
        <p:nvSpPr>
          <p:cNvPr id="90" name="Shape 90"/>
          <p:cNvSpPr/>
          <p:nvPr/>
        </p:nvSpPr>
        <p:spPr>
          <a:xfrm>
            <a:off x="4645812" y="759264"/>
            <a:ext cx="1367400" cy="2178300"/>
          </a:xfrm>
          <a:prstGeom prst="rect">
            <a:avLst/>
          </a:prstGeom>
          <a:solidFill>
            <a:srgbClr val="FDBA17"/>
          </a:solidFill>
          <a:ln>
            <a:noFill/>
          </a:ln>
        </p:spPr>
        <p:txBody>
          <a:bodyPr wrap="square" lIns="28575" tIns="28575" rIns="28575" bIns="2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00ADAF</a:t>
            </a:r>
          </a:p>
        </p:txBody>
      </p:sp>
      <p:sp>
        <p:nvSpPr>
          <p:cNvPr id="91" name="Shape 91"/>
          <p:cNvSpPr/>
          <p:nvPr/>
        </p:nvSpPr>
        <p:spPr>
          <a:xfrm>
            <a:off x="6160858" y="759264"/>
            <a:ext cx="1367400" cy="2178300"/>
          </a:xfrm>
          <a:prstGeom prst="rect">
            <a:avLst/>
          </a:prstGeom>
          <a:solidFill>
            <a:srgbClr val="00ADAF"/>
          </a:solidFill>
          <a:ln>
            <a:noFill/>
          </a:ln>
        </p:spPr>
        <p:txBody>
          <a:bodyPr wrap="square" lIns="28575" tIns="28575" rIns="28575" bIns="2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FDBA17</a:t>
            </a:r>
          </a:p>
        </p:txBody>
      </p:sp>
      <p:sp>
        <p:nvSpPr>
          <p:cNvPr id="92" name="Shape 92"/>
          <p:cNvSpPr/>
          <p:nvPr/>
        </p:nvSpPr>
        <p:spPr>
          <a:xfrm>
            <a:off x="1615720" y="3062117"/>
            <a:ext cx="5912400" cy="384600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txBody>
          <a:bodyPr wrap="square" lIns="28575" tIns="28575" rIns="28575" bIns="2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A7A9AC</a:t>
            </a:r>
          </a:p>
        </p:txBody>
      </p:sp>
      <p:sp>
        <p:nvSpPr>
          <p:cNvPr id="93" name="Shape 93"/>
          <p:cNvSpPr/>
          <p:nvPr/>
        </p:nvSpPr>
        <p:spPr>
          <a:xfrm>
            <a:off x="1615720" y="3571057"/>
            <a:ext cx="5912400" cy="384600"/>
          </a:xfrm>
          <a:prstGeom prst="rect">
            <a:avLst/>
          </a:prstGeom>
          <a:solidFill>
            <a:srgbClr val="898B8E"/>
          </a:solidFill>
          <a:ln>
            <a:noFill/>
          </a:ln>
        </p:spPr>
        <p:txBody>
          <a:bodyPr wrap="square" lIns="28575" tIns="28575" rIns="28575" bIns="2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898B8E</a:t>
            </a:r>
          </a:p>
        </p:txBody>
      </p:sp>
      <p:pic>
        <p:nvPicPr>
          <p:cNvPr id="94" name="Shape 94" descr="August_FooterLockup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5769" y="4761309"/>
            <a:ext cx="1014900" cy="23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ig Statement">
    <p:bg>
      <p:bgPr>
        <a:solidFill>
          <a:srgbClr val="000000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1714499" y="800251"/>
            <a:ext cx="5715000" cy="3543000"/>
          </a:xfrm>
          <a:prstGeom prst="rect">
            <a:avLst/>
          </a:prstGeom>
          <a:noFill/>
          <a:ln>
            <a:noFill/>
          </a:ln>
        </p:spPr>
        <p:txBody>
          <a:bodyPr wrap="square" lIns="51425" tIns="51425" rIns="51425" bIns="51425" anchor="ctr" anchorCtr="0"/>
          <a:lstStyle>
            <a:lvl1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4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520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647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774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901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1028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8452764" y="4576762"/>
            <a:ext cx="297300" cy="283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square" lIns="38100" tIns="38100" rIns="38100" bIns="381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HAARTS">
    <p:bg>
      <p:bgPr>
        <a:solidFill>
          <a:srgbClr val="000000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8452764" y="4576762"/>
            <a:ext cx="297300" cy="283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square" lIns="38100" tIns="38100" rIns="38100" bIns="381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ig Statemen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1247371" y="800251"/>
            <a:ext cx="5715000" cy="3543000"/>
          </a:xfrm>
          <a:prstGeom prst="rect">
            <a:avLst/>
          </a:prstGeom>
          <a:noFill/>
          <a:ln>
            <a:noFill/>
          </a:ln>
        </p:spPr>
        <p:txBody>
          <a:bodyPr wrap="square" lIns="51425" tIns="51425" rIns="51425" bIns="51425" anchor="ctr" anchorCtr="0"/>
          <a:lstStyle>
            <a:lvl1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520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647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774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901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1028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8452764" y="4576762"/>
            <a:ext cx="297300" cy="283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square" lIns="38100" tIns="38100" rIns="38100" bIns="381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maller Paragraph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1247371" y="1624944"/>
            <a:ext cx="5716500" cy="2876400"/>
          </a:xfrm>
          <a:prstGeom prst="rect">
            <a:avLst/>
          </a:prstGeom>
          <a:noFill/>
          <a:ln>
            <a:noFill/>
          </a:ln>
        </p:spPr>
        <p:txBody>
          <a:bodyPr wrap="square" lIns="51425" tIns="51425" rIns="51425" bIns="51425" anchor="t" anchorCtr="0"/>
          <a:lstStyle>
            <a:lvl1pPr marL="0" marR="0" lvl="0" indent="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20320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14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40640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14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59690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14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80010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14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1247371" y="642249"/>
            <a:ext cx="5716500" cy="728100"/>
          </a:xfrm>
          <a:prstGeom prst="rect">
            <a:avLst/>
          </a:prstGeom>
          <a:noFill/>
          <a:ln>
            <a:noFill/>
          </a:ln>
        </p:spPr>
        <p:txBody>
          <a:bodyPr wrap="square" lIns="51425" tIns="51425" rIns="51425" bIns="51425" anchor="b" anchorCtr="0"/>
          <a:lstStyle>
            <a:lvl1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520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647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774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901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1028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8452764" y="4574701"/>
            <a:ext cx="297300" cy="283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square" lIns="38100" tIns="38100" rIns="38100" bIns="381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Paragraph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1247371" y="1624012"/>
            <a:ext cx="5716500" cy="2876400"/>
          </a:xfrm>
          <a:prstGeom prst="rect">
            <a:avLst/>
          </a:prstGeom>
          <a:noFill/>
          <a:ln>
            <a:noFill/>
          </a:ln>
        </p:spPr>
        <p:txBody>
          <a:bodyPr wrap="square" lIns="51425" tIns="51425" rIns="51425" bIns="51425" anchor="t" anchorCtr="0"/>
          <a:lstStyle>
            <a:lvl1pPr marL="0" marR="0" lvl="0" indent="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20320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14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40640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14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59690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14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80010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14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1247371" y="642937"/>
            <a:ext cx="5716500" cy="728700"/>
          </a:xfrm>
          <a:prstGeom prst="rect">
            <a:avLst/>
          </a:prstGeom>
          <a:noFill/>
          <a:ln>
            <a:noFill/>
          </a:ln>
        </p:spPr>
        <p:txBody>
          <a:bodyPr wrap="square" lIns="51425" tIns="51425" rIns="51425" bIns="51425" anchor="b" anchorCtr="0"/>
          <a:lstStyle>
            <a:lvl1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520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647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774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901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1028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8452764" y="4574701"/>
            <a:ext cx="297300" cy="283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square" lIns="38100" tIns="38100" rIns="38100" bIns="381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esign Patter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1247371" y="1624944"/>
            <a:ext cx="2726100" cy="2876400"/>
          </a:xfrm>
          <a:prstGeom prst="rect">
            <a:avLst/>
          </a:prstGeom>
          <a:noFill/>
          <a:ln>
            <a:noFill/>
          </a:ln>
        </p:spPr>
        <p:txBody>
          <a:bodyPr wrap="square" lIns="51425" tIns="51425" rIns="51425" bIns="51425" anchor="t" anchorCtr="0"/>
          <a:lstStyle>
            <a:lvl1pPr marL="0" marR="0" lvl="0" indent="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20320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14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40640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14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59690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14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80010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14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1247371" y="642249"/>
            <a:ext cx="5716500" cy="728100"/>
          </a:xfrm>
          <a:prstGeom prst="rect">
            <a:avLst/>
          </a:prstGeom>
          <a:noFill/>
          <a:ln>
            <a:noFill/>
          </a:ln>
        </p:spPr>
        <p:txBody>
          <a:bodyPr wrap="square" lIns="51425" tIns="51425" rIns="51425" bIns="51425" anchor="b" anchorCtr="0"/>
          <a:lstStyle>
            <a:lvl1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520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647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774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901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1028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8452764" y="4574701"/>
            <a:ext cx="297300" cy="283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square" lIns="38100" tIns="38100" rIns="38100" bIns="381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Shape 115"/>
          <p:cNvSpPr/>
          <p:nvPr/>
        </p:nvSpPr>
        <p:spPr>
          <a:xfrm>
            <a:off x="4105665" y="490537"/>
            <a:ext cx="2857500" cy="4010700"/>
          </a:xfrm>
          <a:prstGeom prst="rect">
            <a:avLst/>
          </a:prstGeom>
          <a:solidFill>
            <a:srgbClr val="DCDEE0">
              <a:alpha val="20000"/>
            </a:srgbClr>
          </a:solidFill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endParaRPr sz="9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End">
    <p:bg>
      <p:bgPr>
        <a:solidFill>
          <a:srgbClr val="EDEDE9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Shape 117" descr="pasted-imag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763" y="-4763"/>
            <a:ext cx="10425600" cy="51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/>
          <p:nvPr/>
        </p:nvSpPr>
        <p:spPr>
          <a:xfrm>
            <a:off x="4329749" y="2261823"/>
            <a:ext cx="484500" cy="484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83077" y="55394"/>
                </a:moveTo>
                <a:lnTo>
                  <a:pt x="120000" y="55394"/>
                </a:lnTo>
                <a:lnTo>
                  <a:pt x="120000" y="46155"/>
                </a:lnTo>
                <a:lnTo>
                  <a:pt x="83077" y="46155"/>
                </a:lnTo>
                <a:lnTo>
                  <a:pt x="83077" y="55394"/>
                </a:lnTo>
                <a:close/>
                <a:moveTo>
                  <a:pt x="83077" y="73844"/>
                </a:moveTo>
                <a:lnTo>
                  <a:pt x="120000" y="73844"/>
                </a:lnTo>
                <a:lnTo>
                  <a:pt x="120000" y="64622"/>
                </a:lnTo>
                <a:lnTo>
                  <a:pt x="83077" y="64622"/>
                </a:lnTo>
                <a:lnTo>
                  <a:pt x="83077" y="73844"/>
                </a:lnTo>
                <a:close/>
                <a:moveTo>
                  <a:pt x="64611" y="0"/>
                </a:moveTo>
                <a:lnTo>
                  <a:pt x="64611" y="39633"/>
                </a:lnTo>
                <a:lnTo>
                  <a:pt x="73844" y="48866"/>
                </a:lnTo>
                <a:lnTo>
                  <a:pt x="73844" y="36922"/>
                </a:lnTo>
                <a:lnTo>
                  <a:pt x="120000" y="36922"/>
                </a:lnTo>
                <a:lnTo>
                  <a:pt x="120000" y="0"/>
                </a:lnTo>
                <a:lnTo>
                  <a:pt x="64611" y="0"/>
                </a:lnTo>
                <a:close/>
                <a:moveTo>
                  <a:pt x="55388" y="0"/>
                </a:moveTo>
                <a:lnTo>
                  <a:pt x="24988" y="0"/>
                </a:lnTo>
                <a:lnTo>
                  <a:pt x="55388" y="30405"/>
                </a:lnTo>
                <a:lnTo>
                  <a:pt x="55388" y="0"/>
                </a:lnTo>
                <a:close/>
                <a:moveTo>
                  <a:pt x="73844" y="64622"/>
                </a:moveTo>
                <a:lnTo>
                  <a:pt x="52677" y="64622"/>
                </a:lnTo>
                <a:lnTo>
                  <a:pt x="103655" y="115600"/>
                </a:lnTo>
                <a:cubicBezTo>
                  <a:pt x="113361" y="110022"/>
                  <a:pt x="119994" y="99666"/>
                  <a:pt x="119994" y="87688"/>
                </a:cubicBezTo>
                <a:lnTo>
                  <a:pt x="119994" y="83072"/>
                </a:lnTo>
                <a:lnTo>
                  <a:pt x="73838" y="83072"/>
                </a:lnTo>
                <a:lnTo>
                  <a:pt x="73838" y="64622"/>
                </a:lnTo>
                <a:close/>
                <a:moveTo>
                  <a:pt x="46155" y="120000"/>
                </a:moveTo>
                <a:lnTo>
                  <a:pt x="87688" y="120000"/>
                </a:lnTo>
                <a:cubicBezTo>
                  <a:pt x="89961" y="120000"/>
                  <a:pt x="92166" y="119755"/>
                  <a:pt x="94305" y="119305"/>
                </a:cubicBezTo>
                <a:lnTo>
                  <a:pt x="46144" y="71144"/>
                </a:lnTo>
                <a:lnTo>
                  <a:pt x="46144" y="120000"/>
                </a:lnTo>
                <a:close/>
                <a:moveTo>
                  <a:pt x="0" y="87694"/>
                </a:moveTo>
                <a:cubicBezTo>
                  <a:pt x="0" y="105505"/>
                  <a:pt x="14500" y="120000"/>
                  <a:pt x="32311" y="120000"/>
                </a:cubicBezTo>
                <a:lnTo>
                  <a:pt x="36922" y="120000"/>
                </a:lnTo>
                <a:lnTo>
                  <a:pt x="36922" y="64622"/>
                </a:lnTo>
                <a:lnTo>
                  <a:pt x="0" y="64622"/>
                </a:lnTo>
                <a:lnTo>
                  <a:pt x="0" y="87694"/>
                </a:lnTo>
                <a:close/>
                <a:moveTo>
                  <a:pt x="11933" y="0"/>
                </a:moveTo>
                <a:lnTo>
                  <a:pt x="0" y="0"/>
                </a:lnTo>
                <a:lnTo>
                  <a:pt x="0" y="55394"/>
                </a:lnTo>
                <a:lnTo>
                  <a:pt x="67327" y="55394"/>
                </a:lnTo>
                <a:lnTo>
                  <a:pt x="119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17300" tIns="17300" rIns="17300" bIns="173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ill Sans"/>
              <a:buNone/>
            </a:pPr>
            <a:endParaRPr sz="1400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7584857" y="4719397"/>
            <a:ext cx="150600" cy="123000"/>
          </a:xfrm>
          <a:prstGeom prst="rect">
            <a:avLst/>
          </a:prstGeom>
          <a:noFill/>
          <a:ln>
            <a:noFill/>
          </a:ln>
        </p:spPr>
        <p:txBody>
          <a:bodyPr wrap="square" lIns="23075" tIns="23075" rIns="23075" bIns="2307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25000"/>
              <a:buFont typeface="Helvetica Neue"/>
              <a:buNone/>
            </a:pPr>
            <a:fld id="{00000000-1234-1234-1234-123412341234}" type="slidenum">
              <a:rPr lang="en" sz="500" b="0" i="1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" sz="500" b="0" i="1" u="none" strike="noStrike" cap="none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Lef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8680970" y="4775597"/>
            <a:ext cx="177300" cy="164400"/>
          </a:xfrm>
          <a:prstGeom prst="rect">
            <a:avLst/>
          </a:prstGeom>
          <a:noFill/>
          <a:ln>
            <a:noFill/>
          </a:ln>
        </p:spPr>
        <p:txBody>
          <a:bodyPr wrap="square" lIns="28575" tIns="28575" rIns="28575" bIns="2857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SzPct val="25000"/>
              <a:buFont typeface="Arial"/>
              <a:buNone/>
            </a:pPr>
            <a:fld id="{00000000-1234-1234-1234-123412341234}" type="slidenum">
              <a:rPr lang="en" sz="700" b="1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700" b="1" i="0" u="none" strike="noStrike" cap="none">
              <a:solidFill>
                <a:srgbClr val="898B8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109AD-9F9C-4B9B-A4AD-229A60F3C555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77979-B604-4A77-8B8E-2856C9678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2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 copy">
    <p:bg>
      <p:bgPr>
        <a:solidFill>
          <a:srgbClr val="F96446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Shape 1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5769" y="4761309"/>
            <a:ext cx="1014900" cy="23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 descr="August_FooterLockup_White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769" y="4759483"/>
            <a:ext cx="1014900" cy="23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lank - White Footer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8531440" y="4779168"/>
            <a:ext cx="177000" cy="157200"/>
          </a:xfrm>
          <a:prstGeom prst="rect">
            <a:avLst/>
          </a:prstGeom>
          <a:noFill/>
          <a:ln>
            <a:noFill/>
          </a:ln>
        </p:spPr>
        <p:txBody>
          <a:bodyPr wrap="square" lIns="28575" tIns="28575" rIns="28575" bIns="2857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fld id="{00000000-1234-1234-1234-123412341234}" type="slidenum">
              <a:rPr lang="en" sz="7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" sz="700" b="1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2" name="Shape 132"/>
          <p:cNvSpPr/>
          <p:nvPr/>
        </p:nvSpPr>
        <p:spPr>
          <a:xfrm>
            <a:off x="1699784" y="4807743"/>
            <a:ext cx="3717000" cy="10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" sz="7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2016 | www.aug.co</a:t>
            </a:r>
          </a:p>
        </p:txBody>
      </p:sp>
      <p:pic>
        <p:nvPicPr>
          <p:cNvPr id="133" name="Shape 1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5769" y="4759483"/>
            <a:ext cx="1014900" cy="23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Message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285750" y="285750"/>
            <a:ext cx="8422500" cy="3921900"/>
          </a:xfrm>
          <a:prstGeom prst="rect">
            <a:avLst/>
          </a:prstGeom>
          <a:noFill/>
          <a:ln>
            <a:noFill/>
          </a:ln>
        </p:spPr>
        <p:txBody>
          <a:bodyPr wrap="square" lIns="51425" tIns="51425" rIns="51425" bIns="51425" anchor="ctr" anchorCtr="0"/>
          <a:lstStyle>
            <a:lvl1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98B8F"/>
              </a:buClr>
              <a:buFont typeface="Helvetica Neue"/>
              <a:buNone/>
              <a:defRPr sz="4400" b="1" i="0" u="none" strike="noStrike" cap="none">
                <a:solidFill>
                  <a:srgbClr val="898B8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Font typeface="Helvetica Neue"/>
              <a:buNone/>
              <a:defRPr sz="2700" b="1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Font typeface="Helvetica Neue"/>
              <a:buNone/>
              <a:defRPr sz="2700" b="1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Font typeface="Helvetica Neue"/>
              <a:buNone/>
              <a:defRPr sz="2700" b="1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520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Font typeface="Helvetica Neue"/>
              <a:buNone/>
              <a:defRPr sz="2700" b="1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647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Font typeface="Helvetica Neue"/>
              <a:buNone/>
              <a:defRPr sz="2700" b="1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774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Font typeface="Helvetica Neue"/>
              <a:buNone/>
              <a:defRPr sz="2700" b="1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901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Font typeface="Helvetica Neue"/>
              <a:buNone/>
              <a:defRPr sz="2700" b="1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028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Font typeface="Helvetica Neue"/>
              <a:buNone/>
              <a:defRPr sz="2700" b="1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8531440" y="4779168"/>
            <a:ext cx="177000" cy="157200"/>
          </a:xfrm>
          <a:prstGeom prst="rect">
            <a:avLst/>
          </a:prstGeom>
          <a:noFill/>
          <a:ln>
            <a:noFill/>
          </a:ln>
        </p:spPr>
        <p:txBody>
          <a:bodyPr wrap="square" lIns="28575" tIns="28575" rIns="28575" bIns="2857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SzPct val="25000"/>
              <a:buFont typeface="Helvetica Neue"/>
              <a:buNone/>
            </a:pPr>
            <a:fld id="{00000000-1234-1234-1234-123412341234}" type="slidenum">
              <a:rPr lang="en" sz="700" b="1" i="0" u="none" strike="noStrike" cap="none">
                <a:solidFill>
                  <a:srgbClr val="898B8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" sz="700" b="1" i="0" u="none" strike="noStrike" cap="none">
              <a:solidFill>
                <a:srgbClr val="898B8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Purple">
    <p:bg>
      <p:bgPr>
        <a:solidFill>
          <a:srgbClr val="B94F8D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Shape 138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91401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8681459" y="4779168"/>
            <a:ext cx="177000" cy="157200"/>
          </a:xfrm>
          <a:prstGeom prst="rect">
            <a:avLst/>
          </a:prstGeom>
          <a:noFill/>
          <a:ln>
            <a:noFill/>
          </a:ln>
        </p:spPr>
        <p:txBody>
          <a:bodyPr wrap="square" lIns="28575" tIns="28575" rIns="28575" bIns="2857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fld id="{00000000-1234-1234-1234-123412341234}" type="slidenum">
              <a:rPr lang="en" sz="7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" sz="700" b="1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40" name="Shape 140" descr="August_FooterLockup_White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769" y="4759483"/>
            <a:ext cx="1014900" cy="23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8531440" y="4779168"/>
            <a:ext cx="177000" cy="157200"/>
          </a:xfrm>
          <a:prstGeom prst="rect">
            <a:avLst/>
          </a:prstGeom>
          <a:noFill/>
          <a:ln>
            <a:noFill/>
          </a:ln>
        </p:spPr>
        <p:txBody>
          <a:bodyPr wrap="square" lIns="28575" tIns="28575" rIns="28575" bIns="2857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SzPct val="25000"/>
              <a:buFont typeface="Helvetica Neue"/>
              <a:buNone/>
            </a:pPr>
            <a:fld id="{00000000-1234-1234-1234-123412341234}" type="slidenum">
              <a:rPr lang="en" sz="700" b="1" i="0" u="none" strike="noStrike" cap="none">
                <a:solidFill>
                  <a:srgbClr val="898B8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" sz="700" b="1" i="0" u="none" strike="noStrike" cap="none">
              <a:solidFill>
                <a:srgbClr val="898B8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rgbClr val="F96446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Shape 144"/>
          <p:cNvPicPr preferRelativeResize="0"/>
          <p:nvPr/>
        </p:nvPicPr>
        <p:blipFill rotWithShape="1">
          <a:blip r:embed="rId2">
            <a:alphaModFix amt="25000"/>
          </a:blip>
          <a:srcRect/>
          <a:stretch/>
        </p:blipFill>
        <p:spPr>
          <a:xfrm>
            <a:off x="3967" y="0"/>
            <a:ext cx="91401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 txBox="1">
            <a:spLocks noGrp="1"/>
          </p:cNvSpPr>
          <p:nvPr>
            <p:ph type="sldNum" idx="12"/>
          </p:nvPr>
        </p:nvSpPr>
        <p:spPr>
          <a:xfrm>
            <a:off x="8681459" y="4779168"/>
            <a:ext cx="177000" cy="157200"/>
          </a:xfrm>
          <a:prstGeom prst="rect">
            <a:avLst/>
          </a:prstGeom>
          <a:noFill/>
          <a:ln>
            <a:noFill/>
          </a:ln>
        </p:spPr>
        <p:txBody>
          <a:bodyPr wrap="square" lIns="28575" tIns="28575" rIns="28575" bIns="2857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fld id="{00000000-1234-1234-1234-123412341234}" type="slidenum">
              <a:rPr lang="en" sz="7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" sz="700" b="1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46" name="Shape 146" descr="August_FooterLockup_White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769" y="4759483"/>
            <a:ext cx="1014900" cy="23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Teal">
    <p:bg>
      <p:bgPr>
        <a:solidFill>
          <a:srgbClr val="03ACAF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Shape 148"/>
          <p:cNvPicPr preferRelativeResize="0"/>
          <p:nvPr/>
        </p:nvPicPr>
        <p:blipFill rotWithShape="1">
          <a:blip r:embed="rId2">
            <a:alphaModFix amt="25000"/>
          </a:blip>
          <a:srcRect/>
          <a:stretch/>
        </p:blipFill>
        <p:spPr>
          <a:xfrm>
            <a:off x="3967" y="-1"/>
            <a:ext cx="91401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8681459" y="4779168"/>
            <a:ext cx="177000" cy="157200"/>
          </a:xfrm>
          <a:prstGeom prst="rect">
            <a:avLst/>
          </a:prstGeom>
          <a:noFill/>
          <a:ln>
            <a:noFill/>
          </a:ln>
        </p:spPr>
        <p:txBody>
          <a:bodyPr wrap="square" lIns="28575" tIns="28575" rIns="28575" bIns="2857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fld id="{00000000-1234-1234-1234-123412341234}" type="slidenum">
              <a:rPr lang="en" sz="7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" sz="700" b="1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0" name="Shape 150" descr="August_FooterLockup_White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769" y="4759483"/>
            <a:ext cx="1014900" cy="23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ef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285750" y="285750"/>
            <a:ext cx="4286100" cy="1150200"/>
          </a:xfrm>
          <a:prstGeom prst="rect">
            <a:avLst/>
          </a:prstGeom>
          <a:noFill/>
          <a:ln>
            <a:noFill/>
          </a:ln>
        </p:spPr>
        <p:txBody>
          <a:bodyPr wrap="square" lIns="51425" tIns="51425" rIns="51425" bIns="5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Font typeface="Helvetica Neue"/>
              <a:buNone/>
              <a:defRPr sz="2700" b="1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Font typeface="Helvetica Neue"/>
              <a:buNone/>
              <a:defRPr sz="2700" b="1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Font typeface="Helvetica Neue"/>
              <a:buNone/>
              <a:defRPr sz="2700" b="1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Font typeface="Helvetica Neue"/>
              <a:buNone/>
              <a:defRPr sz="2700" b="1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520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Font typeface="Helvetica Neue"/>
              <a:buNone/>
              <a:defRPr sz="2700" b="1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647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Font typeface="Helvetica Neue"/>
              <a:buNone/>
              <a:defRPr sz="2700" b="1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774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Font typeface="Helvetica Neue"/>
              <a:buNone/>
              <a:defRPr sz="2700" b="1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901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Font typeface="Helvetica Neue"/>
              <a:buNone/>
              <a:defRPr sz="2700" b="1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028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Font typeface="Helvetica Neue"/>
              <a:buNone/>
              <a:defRPr sz="2700" b="1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285750" y="1435894"/>
            <a:ext cx="4286100" cy="2771700"/>
          </a:xfrm>
          <a:prstGeom prst="rect">
            <a:avLst/>
          </a:prstGeom>
          <a:noFill/>
          <a:ln>
            <a:noFill/>
          </a:ln>
        </p:spPr>
        <p:txBody>
          <a:bodyPr wrap="square" lIns="51425" tIns="51425" rIns="51425" bIns="51425" anchor="t" anchorCtr="0"/>
          <a:lstStyle>
            <a:lvl1pPr marL="0" marR="0" lvl="0" indent="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515151"/>
              </a:buClr>
              <a:buFont typeface="Helvetica Neue"/>
              <a:buNone/>
              <a:defRPr sz="1400" b="0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515151"/>
              </a:buClr>
              <a:buFont typeface="Helvetica Neue"/>
              <a:buNone/>
              <a:defRPr sz="1400" b="0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515151"/>
              </a:buClr>
              <a:buFont typeface="Helvetica Neue"/>
              <a:buNone/>
              <a:defRPr sz="1400" b="0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515151"/>
              </a:buClr>
              <a:buFont typeface="Helvetica Neue"/>
              <a:buNone/>
              <a:defRPr sz="1400" b="0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515151"/>
              </a:buClr>
              <a:buFont typeface="Helvetica Neue"/>
              <a:buNone/>
              <a:defRPr sz="1400" b="0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20320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515151"/>
              </a:buClr>
              <a:buFont typeface="Helvetica Neue"/>
              <a:buNone/>
              <a:defRPr sz="1400" b="0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40640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515151"/>
              </a:buClr>
              <a:buFont typeface="Helvetica Neue"/>
              <a:buNone/>
              <a:defRPr sz="1400" b="0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59690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515151"/>
              </a:buClr>
              <a:buFont typeface="Helvetica Neue"/>
              <a:buNone/>
              <a:defRPr sz="1400" b="0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80010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515151"/>
              </a:buClr>
              <a:buFont typeface="Helvetica Neue"/>
              <a:buNone/>
              <a:defRPr sz="1400" b="0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8531440" y="4779168"/>
            <a:ext cx="177000" cy="157200"/>
          </a:xfrm>
          <a:prstGeom prst="rect">
            <a:avLst/>
          </a:prstGeom>
          <a:noFill/>
          <a:ln>
            <a:noFill/>
          </a:ln>
        </p:spPr>
        <p:txBody>
          <a:bodyPr wrap="square" lIns="28575" tIns="28575" rIns="28575" bIns="2857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SzPct val="25000"/>
              <a:buFont typeface="Helvetica Neue"/>
              <a:buNone/>
            </a:pPr>
            <a:fld id="{00000000-1234-1234-1234-123412341234}" type="slidenum">
              <a:rPr lang="en" sz="700" b="1" i="0" u="none" strike="noStrike" cap="none">
                <a:solidFill>
                  <a:srgbClr val="898B8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" sz="700" b="1" i="0" u="none" strike="noStrike" cap="none">
              <a:solidFill>
                <a:srgbClr val="898B8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Left White Text">
    <p:bg>
      <p:bgPr>
        <a:solidFill>
          <a:srgbClr val="F96446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285750" y="285750"/>
            <a:ext cx="4286100" cy="1150200"/>
          </a:xfrm>
          <a:prstGeom prst="rect">
            <a:avLst/>
          </a:prstGeom>
          <a:noFill/>
          <a:ln>
            <a:noFill/>
          </a:ln>
        </p:spPr>
        <p:txBody>
          <a:bodyPr wrap="square" lIns="51425" tIns="51425" rIns="51425" bIns="5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27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Font typeface="Helvetica Neue"/>
              <a:buNone/>
              <a:defRPr sz="2700" b="1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Font typeface="Helvetica Neue"/>
              <a:buNone/>
              <a:defRPr sz="2700" b="1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Font typeface="Helvetica Neue"/>
              <a:buNone/>
              <a:defRPr sz="2700" b="1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520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Font typeface="Helvetica Neue"/>
              <a:buNone/>
              <a:defRPr sz="2700" b="1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647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Font typeface="Helvetica Neue"/>
              <a:buNone/>
              <a:defRPr sz="2700" b="1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774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Font typeface="Helvetica Neue"/>
              <a:buNone/>
              <a:defRPr sz="2700" b="1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901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Font typeface="Helvetica Neue"/>
              <a:buNone/>
              <a:defRPr sz="2700" b="1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028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Font typeface="Helvetica Neue"/>
              <a:buNone/>
              <a:defRPr sz="2700" b="1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285750" y="1435894"/>
            <a:ext cx="4286100" cy="2771700"/>
          </a:xfrm>
          <a:prstGeom prst="rect">
            <a:avLst/>
          </a:prstGeom>
          <a:noFill/>
          <a:ln>
            <a:noFill/>
          </a:ln>
        </p:spPr>
        <p:txBody>
          <a:bodyPr wrap="square" lIns="51425" tIns="51425" rIns="51425" bIns="51425" anchor="t" anchorCtr="0"/>
          <a:lstStyle>
            <a:lvl1pPr marL="0" marR="0" lvl="0" indent="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1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1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1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1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1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20320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515151"/>
              </a:buClr>
              <a:buFont typeface="Helvetica Neue"/>
              <a:buNone/>
              <a:defRPr sz="1400" b="0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40640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515151"/>
              </a:buClr>
              <a:buFont typeface="Helvetica Neue"/>
              <a:buNone/>
              <a:defRPr sz="1400" b="0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59690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515151"/>
              </a:buClr>
              <a:buFont typeface="Helvetica Neue"/>
              <a:buNone/>
              <a:defRPr sz="1400" b="0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80010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515151"/>
              </a:buClr>
              <a:buFont typeface="Helvetica Neue"/>
              <a:buNone/>
              <a:defRPr sz="1400" b="0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sldNum" idx="12"/>
          </p:nvPr>
        </p:nvSpPr>
        <p:spPr>
          <a:xfrm>
            <a:off x="8531440" y="4779168"/>
            <a:ext cx="177000" cy="157200"/>
          </a:xfrm>
          <a:prstGeom prst="rect">
            <a:avLst/>
          </a:prstGeom>
          <a:noFill/>
          <a:ln>
            <a:noFill/>
          </a:ln>
        </p:spPr>
        <p:txBody>
          <a:bodyPr wrap="square" lIns="28575" tIns="28575" rIns="28575" bIns="2857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fld id="{00000000-1234-1234-1234-123412341234}" type="slidenum">
              <a:rPr lang="en" sz="7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" sz="700" b="1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9" name="Shape 1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5769" y="4759483"/>
            <a:ext cx="1014900" cy="23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iddle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2428875" y="285750"/>
            <a:ext cx="4286100" cy="1148400"/>
          </a:xfrm>
          <a:prstGeom prst="rect">
            <a:avLst/>
          </a:prstGeom>
          <a:noFill/>
          <a:ln>
            <a:noFill/>
          </a:ln>
        </p:spPr>
        <p:txBody>
          <a:bodyPr wrap="square" lIns="51425" tIns="51425" rIns="51425" bIns="5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Font typeface="Helvetica Neue"/>
              <a:buNone/>
              <a:defRPr sz="2700" b="1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Font typeface="Helvetica Neue"/>
              <a:buNone/>
              <a:defRPr sz="2700" b="1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Font typeface="Helvetica Neue"/>
              <a:buNone/>
              <a:defRPr sz="2700" b="1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Font typeface="Helvetica Neue"/>
              <a:buNone/>
              <a:defRPr sz="2700" b="1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520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Font typeface="Helvetica Neue"/>
              <a:buNone/>
              <a:defRPr sz="2700" b="1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647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Font typeface="Helvetica Neue"/>
              <a:buNone/>
              <a:defRPr sz="2700" b="1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774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Font typeface="Helvetica Neue"/>
              <a:buNone/>
              <a:defRPr sz="2700" b="1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901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Font typeface="Helvetica Neue"/>
              <a:buNone/>
              <a:defRPr sz="2700" b="1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028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Font typeface="Helvetica Neue"/>
              <a:buNone/>
              <a:defRPr sz="2700" b="1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2428875" y="1434108"/>
            <a:ext cx="4286100" cy="2773500"/>
          </a:xfrm>
          <a:prstGeom prst="rect">
            <a:avLst/>
          </a:prstGeom>
          <a:noFill/>
          <a:ln>
            <a:noFill/>
          </a:ln>
        </p:spPr>
        <p:txBody>
          <a:bodyPr wrap="square" lIns="51425" tIns="51425" rIns="51425" bIns="51425" anchor="t" anchorCtr="0"/>
          <a:lstStyle>
            <a:lvl1pPr marL="0" marR="0" lvl="0" indent="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515151"/>
              </a:buClr>
              <a:buFont typeface="Helvetica Neue"/>
              <a:buNone/>
              <a:defRPr sz="1400" b="0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515151"/>
              </a:buClr>
              <a:buFont typeface="Helvetica Neue"/>
              <a:buNone/>
              <a:defRPr sz="1400" b="0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515151"/>
              </a:buClr>
              <a:buFont typeface="Helvetica Neue"/>
              <a:buNone/>
              <a:defRPr sz="1400" b="0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515151"/>
              </a:buClr>
              <a:buFont typeface="Helvetica Neue"/>
              <a:buNone/>
              <a:defRPr sz="1400" b="0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515151"/>
              </a:buClr>
              <a:buFont typeface="Helvetica Neue"/>
              <a:buNone/>
              <a:defRPr sz="1400" b="0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20320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515151"/>
              </a:buClr>
              <a:buFont typeface="Helvetica Neue"/>
              <a:buNone/>
              <a:defRPr sz="1400" b="0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40640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515151"/>
              </a:buClr>
              <a:buFont typeface="Helvetica Neue"/>
              <a:buNone/>
              <a:defRPr sz="1400" b="0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59690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515151"/>
              </a:buClr>
              <a:buFont typeface="Helvetica Neue"/>
              <a:buNone/>
              <a:defRPr sz="1400" b="0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80010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515151"/>
              </a:buClr>
              <a:buFont typeface="Helvetica Neue"/>
              <a:buNone/>
              <a:defRPr sz="1400" b="0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8531440" y="4779168"/>
            <a:ext cx="177000" cy="157200"/>
          </a:xfrm>
          <a:prstGeom prst="rect">
            <a:avLst/>
          </a:prstGeom>
          <a:noFill/>
          <a:ln>
            <a:noFill/>
          </a:ln>
        </p:spPr>
        <p:txBody>
          <a:bodyPr wrap="square" lIns="28575" tIns="28575" rIns="28575" bIns="2857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SzPct val="25000"/>
              <a:buFont typeface="Helvetica Neue"/>
              <a:buNone/>
            </a:pPr>
            <a:fld id="{00000000-1234-1234-1234-123412341234}" type="slidenum">
              <a:rPr lang="en" sz="700" b="1" i="0" u="none" strike="noStrike" cap="none">
                <a:solidFill>
                  <a:srgbClr val="898B8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" sz="700" b="1" i="0" u="none" strike="noStrike" cap="none">
              <a:solidFill>
                <a:srgbClr val="898B8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igh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4572000" y="285750"/>
            <a:ext cx="4286100" cy="1150200"/>
          </a:xfrm>
          <a:prstGeom prst="rect">
            <a:avLst/>
          </a:prstGeom>
          <a:noFill/>
          <a:ln>
            <a:noFill/>
          </a:ln>
        </p:spPr>
        <p:txBody>
          <a:bodyPr wrap="square" lIns="51425" tIns="51425" rIns="51425" bIns="5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Font typeface="Helvetica Neue"/>
              <a:buNone/>
              <a:defRPr sz="2700" b="1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Font typeface="Helvetica Neue"/>
              <a:buNone/>
              <a:defRPr sz="2700" b="1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Font typeface="Helvetica Neue"/>
              <a:buNone/>
              <a:defRPr sz="2700" b="1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Font typeface="Helvetica Neue"/>
              <a:buNone/>
              <a:defRPr sz="2700" b="1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520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Font typeface="Helvetica Neue"/>
              <a:buNone/>
              <a:defRPr sz="2700" b="1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647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Font typeface="Helvetica Neue"/>
              <a:buNone/>
              <a:defRPr sz="2700" b="1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774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Font typeface="Helvetica Neue"/>
              <a:buNone/>
              <a:defRPr sz="2700" b="1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901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Font typeface="Helvetica Neue"/>
              <a:buNone/>
              <a:defRPr sz="2700" b="1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028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Font typeface="Helvetica Neue"/>
              <a:buNone/>
              <a:defRPr sz="2700" b="1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4572000" y="1435894"/>
            <a:ext cx="4286100" cy="2771700"/>
          </a:xfrm>
          <a:prstGeom prst="rect">
            <a:avLst/>
          </a:prstGeom>
          <a:noFill/>
          <a:ln>
            <a:noFill/>
          </a:ln>
        </p:spPr>
        <p:txBody>
          <a:bodyPr wrap="square" lIns="51425" tIns="51425" rIns="51425" bIns="51425" anchor="t" anchorCtr="0"/>
          <a:lstStyle>
            <a:lvl1pPr marL="0" marR="0" lvl="0" indent="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515151"/>
              </a:buClr>
              <a:buFont typeface="Helvetica Neue"/>
              <a:buNone/>
              <a:defRPr sz="1400" b="0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515151"/>
              </a:buClr>
              <a:buFont typeface="Helvetica Neue"/>
              <a:buNone/>
              <a:defRPr sz="1400" b="0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515151"/>
              </a:buClr>
              <a:buFont typeface="Helvetica Neue"/>
              <a:buNone/>
              <a:defRPr sz="1400" b="0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515151"/>
              </a:buClr>
              <a:buFont typeface="Helvetica Neue"/>
              <a:buNone/>
              <a:defRPr sz="1400" b="0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515151"/>
              </a:buClr>
              <a:buFont typeface="Helvetica Neue"/>
              <a:buNone/>
              <a:defRPr sz="1400" b="0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20320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515151"/>
              </a:buClr>
              <a:buFont typeface="Helvetica Neue"/>
              <a:buNone/>
              <a:defRPr sz="1400" b="0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40640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515151"/>
              </a:buClr>
              <a:buFont typeface="Helvetica Neue"/>
              <a:buNone/>
              <a:defRPr sz="1400" b="0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59690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515151"/>
              </a:buClr>
              <a:buFont typeface="Helvetica Neue"/>
              <a:buNone/>
              <a:defRPr sz="1400" b="0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80010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515151"/>
              </a:buClr>
              <a:buFont typeface="Helvetica Neue"/>
              <a:buNone/>
              <a:defRPr sz="1400" b="0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sldNum" idx="12"/>
          </p:nvPr>
        </p:nvSpPr>
        <p:spPr>
          <a:xfrm>
            <a:off x="8531440" y="4779168"/>
            <a:ext cx="177000" cy="157200"/>
          </a:xfrm>
          <a:prstGeom prst="rect">
            <a:avLst/>
          </a:prstGeom>
          <a:noFill/>
          <a:ln>
            <a:noFill/>
          </a:ln>
        </p:spPr>
        <p:txBody>
          <a:bodyPr wrap="square" lIns="28575" tIns="28575" rIns="28575" bIns="2857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SzPct val="25000"/>
              <a:buFont typeface="Helvetica Neue"/>
              <a:buNone/>
            </a:pPr>
            <a:fld id="{00000000-1234-1234-1234-123412341234}" type="slidenum">
              <a:rPr lang="en" sz="700" b="1" i="0" u="none" strike="noStrike" cap="none">
                <a:solidFill>
                  <a:srgbClr val="898B8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" sz="700" b="1" i="0" u="none" strike="noStrike" cap="none">
              <a:solidFill>
                <a:srgbClr val="898B8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eft Long Two Column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285750" y="285750"/>
            <a:ext cx="8572500" cy="1150200"/>
          </a:xfrm>
          <a:prstGeom prst="rect">
            <a:avLst/>
          </a:prstGeom>
          <a:noFill/>
          <a:ln>
            <a:noFill/>
          </a:ln>
        </p:spPr>
        <p:txBody>
          <a:bodyPr wrap="square" lIns="51425" tIns="51425" rIns="51425" bIns="5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Font typeface="Helvetica Neue"/>
              <a:buNone/>
              <a:defRPr sz="2700" b="1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Font typeface="Helvetica Neue"/>
              <a:buNone/>
              <a:defRPr sz="2700" b="1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Font typeface="Helvetica Neue"/>
              <a:buNone/>
              <a:defRPr sz="2700" b="1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Font typeface="Helvetica Neue"/>
              <a:buNone/>
              <a:defRPr sz="2700" b="1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520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Font typeface="Helvetica Neue"/>
              <a:buNone/>
              <a:defRPr sz="2700" b="1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647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Font typeface="Helvetica Neue"/>
              <a:buNone/>
              <a:defRPr sz="2700" b="1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774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Font typeface="Helvetica Neue"/>
              <a:buNone/>
              <a:defRPr sz="2700" b="1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901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Font typeface="Helvetica Neue"/>
              <a:buNone/>
              <a:defRPr sz="2700" b="1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028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Font typeface="Helvetica Neue"/>
              <a:buNone/>
              <a:defRPr sz="2700" b="1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285750" y="1435894"/>
            <a:ext cx="8572500" cy="2771700"/>
          </a:xfrm>
          <a:prstGeom prst="rect">
            <a:avLst/>
          </a:prstGeom>
          <a:noFill/>
          <a:ln>
            <a:noFill/>
          </a:ln>
        </p:spPr>
        <p:txBody>
          <a:bodyPr wrap="square" lIns="51425" tIns="51425" rIns="51425" bIns="51425" anchor="t" anchorCtr="0"/>
          <a:lstStyle>
            <a:lvl1pPr marL="0" marR="0" lvl="0" indent="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515151"/>
              </a:buClr>
              <a:buFont typeface="Helvetica Neue"/>
              <a:buNone/>
              <a:defRPr sz="1400" b="0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515151"/>
              </a:buClr>
              <a:buFont typeface="Helvetica Neue"/>
              <a:buNone/>
              <a:defRPr sz="1400" b="0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515151"/>
              </a:buClr>
              <a:buFont typeface="Helvetica Neue"/>
              <a:buNone/>
              <a:defRPr sz="1400" b="0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515151"/>
              </a:buClr>
              <a:buFont typeface="Helvetica Neue"/>
              <a:buNone/>
              <a:defRPr sz="1400" b="0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515151"/>
              </a:buClr>
              <a:buFont typeface="Helvetica Neue"/>
              <a:buNone/>
              <a:defRPr sz="1400" b="0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20320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515151"/>
              </a:buClr>
              <a:buFont typeface="Helvetica Neue"/>
              <a:buNone/>
              <a:defRPr sz="1400" b="0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40640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515151"/>
              </a:buClr>
              <a:buFont typeface="Helvetica Neue"/>
              <a:buNone/>
              <a:defRPr sz="1400" b="0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59690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515151"/>
              </a:buClr>
              <a:buFont typeface="Helvetica Neue"/>
              <a:buNone/>
              <a:defRPr sz="1400" b="0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80010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515151"/>
              </a:buClr>
              <a:buFont typeface="Helvetica Neue"/>
              <a:buNone/>
              <a:defRPr sz="1400" b="0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8531440" y="4779168"/>
            <a:ext cx="177000" cy="157200"/>
          </a:xfrm>
          <a:prstGeom prst="rect">
            <a:avLst/>
          </a:prstGeom>
          <a:noFill/>
          <a:ln>
            <a:noFill/>
          </a:ln>
        </p:spPr>
        <p:txBody>
          <a:bodyPr wrap="square" lIns="28575" tIns="28575" rIns="28575" bIns="2857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SzPct val="25000"/>
              <a:buFont typeface="Helvetica Neue"/>
              <a:buNone/>
            </a:pPr>
            <a:fld id="{00000000-1234-1234-1234-123412341234}" type="slidenum">
              <a:rPr lang="en" sz="700" b="1" i="0" u="none" strike="noStrike" cap="none">
                <a:solidFill>
                  <a:srgbClr val="898B8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" sz="700" b="1" i="0" u="none" strike="noStrike" cap="none">
              <a:solidFill>
                <a:srgbClr val="898B8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Palette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sldNum" idx="12"/>
          </p:nvPr>
        </p:nvSpPr>
        <p:spPr>
          <a:xfrm>
            <a:off x="8531440" y="4779168"/>
            <a:ext cx="177000" cy="157200"/>
          </a:xfrm>
          <a:prstGeom prst="rect">
            <a:avLst/>
          </a:prstGeom>
          <a:noFill/>
          <a:ln>
            <a:noFill/>
          </a:ln>
        </p:spPr>
        <p:txBody>
          <a:bodyPr wrap="square" lIns="28575" tIns="28575" rIns="28575" bIns="2857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SzPct val="25000"/>
              <a:buFont typeface="Helvetica Neue"/>
              <a:buNone/>
            </a:pPr>
            <a:fld id="{00000000-1234-1234-1234-123412341234}" type="slidenum">
              <a:rPr lang="en" sz="700" b="1" i="0" u="none" strike="noStrike" cap="none">
                <a:solidFill>
                  <a:srgbClr val="898B8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" sz="700" b="1" i="0" u="none" strike="noStrike" cap="none">
              <a:solidFill>
                <a:srgbClr val="898B8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1615720" y="576232"/>
            <a:ext cx="1367400" cy="2178300"/>
          </a:xfrm>
          <a:prstGeom prst="rect">
            <a:avLst/>
          </a:prstGeom>
          <a:solidFill>
            <a:srgbClr val="F96446"/>
          </a:solidFill>
          <a:ln>
            <a:noFill/>
          </a:ln>
        </p:spPr>
        <p:txBody>
          <a:bodyPr wrap="square" lIns="28575" tIns="28575" rIns="28575" bIns="2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" sz="16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F96446</a:t>
            </a:r>
          </a:p>
        </p:txBody>
      </p:sp>
      <p:sp>
        <p:nvSpPr>
          <p:cNvPr id="175" name="Shape 175"/>
          <p:cNvSpPr/>
          <p:nvPr/>
        </p:nvSpPr>
        <p:spPr>
          <a:xfrm>
            <a:off x="3130766" y="576232"/>
            <a:ext cx="1367400" cy="2178300"/>
          </a:xfrm>
          <a:prstGeom prst="rect">
            <a:avLst/>
          </a:prstGeom>
          <a:solidFill>
            <a:srgbClr val="B84E8D"/>
          </a:solidFill>
          <a:ln>
            <a:noFill/>
          </a:ln>
        </p:spPr>
        <p:txBody>
          <a:bodyPr wrap="square" lIns="28575" tIns="28575" rIns="28575" bIns="2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" sz="16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B84E8D</a:t>
            </a:r>
          </a:p>
        </p:txBody>
      </p:sp>
      <p:sp>
        <p:nvSpPr>
          <p:cNvPr id="176" name="Shape 176"/>
          <p:cNvSpPr/>
          <p:nvPr/>
        </p:nvSpPr>
        <p:spPr>
          <a:xfrm>
            <a:off x="4645812" y="576232"/>
            <a:ext cx="1367400" cy="2178300"/>
          </a:xfrm>
          <a:prstGeom prst="rect">
            <a:avLst/>
          </a:prstGeom>
          <a:solidFill>
            <a:srgbClr val="FDBA17"/>
          </a:solidFill>
          <a:ln>
            <a:noFill/>
          </a:ln>
        </p:spPr>
        <p:txBody>
          <a:bodyPr wrap="square" lIns="28575" tIns="28575" rIns="28575" bIns="2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" sz="16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00ADAF</a:t>
            </a:r>
          </a:p>
        </p:txBody>
      </p:sp>
      <p:sp>
        <p:nvSpPr>
          <p:cNvPr id="177" name="Shape 177"/>
          <p:cNvSpPr/>
          <p:nvPr/>
        </p:nvSpPr>
        <p:spPr>
          <a:xfrm>
            <a:off x="6160858" y="576232"/>
            <a:ext cx="1367400" cy="2178300"/>
          </a:xfrm>
          <a:prstGeom prst="rect">
            <a:avLst/>
          </a:prstGeom>
          <a:solidFill>
            <a:srgbClr val="00ADAF"/>
          </a:solidFill>
          <a:ln>
            <a:noFill/>
          </a:ln>
        </p:spPr>
        <p:txBody>
          <a:bodyPr wrap="square" lIns="28575" tIns="28575" rIns="28575" bIns="2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" sz="16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FDBA17</a:t>
            </a:r>
          </a:p>
        </p:txBody>
      </p:sp>
      <p:sp>
        <p:nvSpPr>
          <p:cNvPr id="178" name="Shape 178"/>
          <p:cNvSpPr/>
          <p:nvPr/>
        </p:nvSpPr>
        <p:spPr>
          <a:xfrm>
            <a:off x="1615720" y="2879084"/>
            <a:ext cx="5912400" cy="384600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txBody>
          <a:bodyPr wrap="square" lIns="28575" tIns="28575" rIns="28575" bIns="2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" sz="16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A7A9AC</a:t>
            </a:r>
          </a:p>
        </p:txBody>
      </p:sp>
      <p:sp>
        <p:nvSpPr>
          <p:cNvPr id="179" name="Shape 179"/>
          <p:cNvSpPr/>
          <p:nvPr/>
        </p:nvSpPr>
        <p:spPr>
          <a:xfrm>
            <a:off x="1615720" y="3388024"/>
            <a:ext cx="5912400" cy="384600"/>
          </a:xfrm>
          <a:prstGeom prst="rect">
            <a:avLst/>
          </a:prstGeom>
          <a:solidFill>
            <a:srgbClr val="898B8E"/>
          </a:solidFill>
          <a:ln>
            <a:noFill/>
          </a:ln>
        </p:spPr>
        <p:txBody>
          <a:bodyPr wrap="square" lIns="28575" tIns="28575" rIns="28575" bIns="2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" sz="16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898B8E</a:t>
            </a:r>
          </a:p>
        </p:txBody>
      </p:sp>
      <p:sp>
        <p:nvSpPr>
          <p:cNvPr id="180" name="Shape 180"/>
          <p:cNvSpPr/>
          <p:nvPr/>
        </p:nvSpPr>
        <p:spPr>
          <a:xfrm>
            <a:off x="1699784" y="4807743"/>
            <a:ext cx="3717000" cy="10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SzPct val="25000"/>
              <a:buFont typeface="Helvetica Neue"/>
              <a:buNone/>
            </a:pPr>
            <a:r>
              <a:rPr lang="en" sz="700" b="1" i="0" u="none" strike="noStrike" cap="none">
                <a:solidFill>
                  <a:srgbClr val="898B8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2016 | www.aug.co</a:t>
            </a:r>
          </a:p>
        </p:txBody>
      </p:sp>
      <p:pic>
        <p:nvPicPr>
          <p:cNvPr id="181" name="Shape 181"/>
          <p:cNvPicPr preferRelativeResize="0"/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1592628" y="4822031"/>
            <a:ext cx="71400" cy="7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769" y="4761309"/>
            <a:ext cx="1014900" cy="23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Shape 183"/>
          <p:cNvSpPr/>
          <p:nvPr/>
        </p:nvSpPr>
        <p:spPr>
          <a:xfrm>
            <a:off x="1615720" y="3896964"/>
            <a:ext cx="5912400" cy="384600"/>
          </a:xfrm>
          <a:prstGeom prst="rect">
            <a:avLst/>
          </a:prstGeom>
          <a:solidFill>
            <a:srgbClr val="515151"/>
          </a:solidFill>
          <a:ln>
            <a:noFill/>
          </a:ln>
        </p:spPr>
        <p:txBody>
          <a:bodyPr wrap="square" lIns="28575" tIns="28575" rIns="28575" bIns="2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" sz="16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404040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lank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4481140" y="4882307"/>
            <a:ext cx="174900" cy="189300"/>
          </a:xfrm>
          <a:prstGeom prst="rect">
            <a:avLst/>
          </a:prstGeom>
          <a:noFill/>
          <a:ln>
            <a:noFill/>
          </a:ln>
        </p:spPr>
        <p:txBody>
          <a:bodyPr wrap="square" lIns="26800" tIns="26800" rIns="26800" bIns="26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Gill Sans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lang="en" sz="9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rgbClr val="20124D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82" cy="933684"/>
          </a:xfrm>
          <a:prstGeom prst="rect">
            <a:avLst/>
          </a:prstGeom>
        </p:spPr>
        <p:txBody>
          <a:bodyPr wrap="square" lIns="93500" tIns="93500" rIns="93500" bIns="93500" anchor="b" anchorCtr="0"/>
          <a:lstStyle>
            <a:lvl1pPr lvl="0">
              <a:spcBef>
                <a:spcPts val="0"/>
              </a:spcBef>
              <a:buClr>
                <a:srgbClr val="EFEFEF"/>
              </a:buClr>
              <a:buSzPct val="100000"/>
              <a:buFont typeface="Montserrat"/>
              <a:defRPr sz="5000" b="1">
                <a:solidFill>
                  <a:srgbClr val="EFEFE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EFEFEF"/>
              </a:buClr>
              <a:buSzPct val="100000"/>
              <a:defRPr sz="4900">
                <a:solidFill>
                  <a:srgbClr val="EFEFEF"/>
                </a:solidFill>
              </a:defRPr>
            </a:lvl2pPr>
            <a:lvl3pPr lvl="2">
              <a:spcBef>
                <a:spcPts val="0"/>
              </a:spcBef>
              <a:buClr>
                <a:srgbClr val="EFEFEF"/>
              </a:buClr>
              <a:buSzPct val="100000"/>
              <a:defRPr sz="4900">
                <a:solidFill>
                  <a:srgbClr val="EFEFEF"/>
                </a:solidFill>
              </a:defRPr>
            </a:lvl3pPr>
            <a:lvl4pPr lvl="3">
              <a:spcBef>
                <a:spcPts val="0"/>
              </a:spcBef>
              <a:buClr>
                <a:srgbClr val="EFEFEF"/>
              </a:buClr>
              <a:buSzPct val="100000"/>
              <a:defRPr sz="4900">
                <a:solidFill>
                  <a:srgbClr val="EFEFEF"/>
                </a:solidFill>
              </a:defRPr>
            </a:lvl4pPr>
            <a:lvl5pPr lvl="4">
              <a:spcBef>
                <a:spcPts val="0"/>
              </a:spcBef>
              <a:buClr>
                <a:srgbClr val="EFEFEF"/>
              </a:buClr>
              <a:buSzPct val="100000"/>
              <a:defRPr sz="4900">
                <a:solidFill>
                  <a:srgbClr val="EFEFEF"/>
                </a:solidFill>
              </a:defRPr>
            </a:lvl5pPr>
            <a:lvl6pPr lvl="5">
              <a:spcBef>
                <a:spcPts val="0"/>
              </a:spcBef>
              <a:buClr>
                <a:srgbClr val="EFEFEF"/>
              </a:buClr>
              <a:buSzPct val="100000"/>
              <a:defRPr sz="4900">
                <a:solidFill>
                  <a:srgbClr val="EFEFEF"/>
                </a:solidFill>
              </a:defRPr>
            </a:lvl6pPr>
            <a:lvl7pPr lvl="6">
              <a:spcBef>
                <a:spcPts val="0"/>
              </a:spcBef>
              <a:buClr>
                <a:srgbClr val="EFEFEF"/>
              </a:buClr>
              <a:buSzPct val="100000"/>
              <a:defRPr sz="4900">
                <a:solidFill>
                  <a:srgbClr val="EFEFEF"/>
                </a:solidFill>
              </a:defRPr>
            </a:lvl7pPr>
            <a:lvl8pPr lvl="7">
              <a:spcBef>
                <a:spcPts val="0"/>
              </a:spcBef>
              <a:buClr>
                <a:srgbClr val="EFEFEF"/>
              </a:buClr>
              <a:buSzPct val="100000"/>
              <a:defRPr sz="4900">
                <a:solidFill>
                  <a:srgbClr val="EFEFEF"/>
                </a:solidFill>
              </a:defRPr>
            </a:lvl8pPr>
            <a:lvl9pPr lvl="8">
              <a:spcBef>
                <a:spcPts val="0"/>
              </a:spcBef>
              <a:buClr>
                <a:srgbClr val="EFEFEF"/>
              </a:buClr>
              <a:buSzPct val="100000"/>
              <a:defRPr sz="4900">
                <a:solidFill>
                  <a:srgbClr val="EFEFEF"/>
                </a:solidFill>
              </a:defRPr>
            </a:lvl9pPr>
          </a:lstStyle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82" cy="432993"/>
          </a:xfrm>
          <a:prstGeom prst="rect">
            <a:avLst/>
          </a:prstGeom>
        </p:spPr>
        <p:txBody>
          <a:bodyPr wrap="square" lIns="93500" tIns="93500" rIns="93500" bIns="93500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None/>
              <a:defRPr sz="2500">
                <a:solidFill>
                  <a:srgbClr val="F3F3F3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None/>
              <a:defRPr sz="1800">
                <a:solidFill>
                  <a:srgbClr val="F3F3F3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None/>
              <a:defRPr sz="1800">
                <a:solidFill>
                  <a:srgbClr val="F3F3F3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None/>
              <a:defRPr sz="1800">
                <a:solidFill>
                  <a:srgbClr val="F3F3F3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None/>
              <a:defRPr sz="1800">
                <a:solidFill>
                  <a:srgbClr val="F3F3F3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None/>
              <a:defRPr sz="1800">
                <a:solidFill>
                  <a:srgbClr val="F3F3F3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None/>
              <a:defRPr sz="1800">
                <a:solidFill>
                  <a:srgbClr val="F3F3F3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None/>
              <a:defRPr sz="1800">
                <a:solidFill>
                  <a:srgbClr val="F3F3F3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None/>
              <a:defRPr sz="18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27" cy="393684"/>
          </a:xfrm>
          <a:prstGeom prst="rect">
            <a:avLst/>
          </a:prstGeom>
        </p:spPr>
        <p:txBody>
          <a:bodyPr wrap="square" lIns="93500" tIns="93500" rIns="93500" bIns="935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F3F3F3"/>
                </a:solidFill>
              </a:rPr>
              <a:t>‹#›</a:t>
            </a:fld>
            <a:endParaRPr lang="en">
              <a:solidFill>
                <a:srgbClr val="F3F3F3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rgbClr val="20124D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82" cy="1012897"/>
          </a:xfrm>
          <a:prstGeom prst="rect">
            <a:avLst/>
          </a:prstGeom>
        </p:spPr>
        <p:txBody>
          <a:bodyPr wrap="square" lIns="93500" tIns="93500" rIns="93500" bIns="93500" anchor="ctr" anchorCtr="0"/>
          <a:lstStyle>
            <a:lvl1pPr lvl="0">
              <a:spcBef>
                <a:spcPts val="0"/>
              </a:spcBef>
              <a:buClr>
                <a:srgbClr val="EFEFEF"/>
              </a:buClr>
              <a:buSzPct val="100000"/>
              <a:defRPr sz="5000">
                <a:solidFill>
                  <a:srgbClr val="EFEFEF"/>
                </a:solidFill>
              </a:defRPr>
            </a:lvl1pPr>
            <a:lvl2pPr lvl="1">
              <a:spcBef>
                <a:spcPts val="0"/>
              </a:spcBef>
              <a:buClr>
                <a:srgbClr val="D9D9D9"/>
              </a:buClr>
              <a:buSzPct val="100000"/>
              <a:defRPr sz="4300">
                <a:solidFill>
                  <a:srgbClr val="D9D9D9"/>
                </a:solidFill>
              </a:defRPr>
            </a:lvl2pPr>
            <a:lvl3pPr lvl="2">
              <a:spcBef>
                <a:spcPts val="0"/>
              </a:spcBef>
              <a:buClr>
                <a:srgbClr val="D9D9D9"/>
              </a:buClr>
              <a:buSzPct val="100000"/>
              <a:defRPr sz="4300">
                <a:solidFill>
                  <a:srgbClr val="D9D9D9"/>
                </a:solidFill>
              </a:defRPr>
            </a:lvl3pPr>
            <a:lvl4pPr lvl="3">
              <a:spcBef>
                <a:spcPts val="0"/>
              </a:spcBef>
              <a:buClr>
                <a:srgbClr val="D9D9D9"/>
              </a:buClr>
              <a:buSzPct val="100000"/>
              <a:defRPr sz="4300">
                <a:solidFill>
                  <a:srgbClr val="D9D9D9"/>
                </a:solidFill>
              </a:defRPr>
            </a:lvl4pPr>
            <a:lvl5pPr lvl="4">
              <a:spcBef>
                <a:spcPts val="0"/>
              </a:spcBef>
              <a:buClr>
                <a:srgbClr val="D9D9D9"/>
              </a:buClr>
              <a:buSzPct val="100000"/>
              <a:defRPr sz="4300">
                <a:solidFill>
                  <a:srgbClr val="D9D9D9"/>
                </a:solidFill>
              </a:defRPr>
            </a:lvl5pPr>
            <a:lvl6pPr lvl="5">
              <a:spcBef>
                <a:spcPts val="0"/>
              </a:spcBef>
              <a:buClr>
                <a:srgbClr val="D9D9D9"/>
              </a:buClr>
              <a:buSzPct val="100000"/>
              <a:defRPr sz="4300">
                <a:solidFill>
                  <a:srgbClr val="D9D9D9"/>
                </a:solidFill>
              </a:defRPr>
            </a:lvl6pPr>
            <a:lvl7pPr lvl="6">
              <a:spcBef>
                <a:spcPts val="0"/>
              </a:spcBef>
              <a:buClr>
                <a:srgbClr val="D9D9D9"/>
              </a:buClr>
              <a:buSzPct val="100000"/>
              <a:defRPr sz="4300">
                <a:solidFill>
                  <a:srgbClr val="D9D9D9"/>
                </a:solidFill>
              </a:defRPr>
            </a:lvl7pPr>
            <a:lvl8pPr lvl="7">
              <a:spcBef>
                <a:spcPts val="0"/>
              </a:spcBef>
              <a:buClr>
                <a:srgbClr val="D9D9D9"/>
              </a:buClr>
              <a:buSzPct val="100000"/>
              <a:defRPr sz="4300">
                <a:solidFill>
                  <a:srgbClr val="D9D9D9"/>
                </a:solidFill>
              </a:defRPr>
            </a:lvl8pPr>
            <a:lvl9pPr lvl="8">
              <a:spcBef>
                <a:spcPts val="0"/>
              </a:spcBef>
              <a:buClr>
                <a:srgbClr val="D9D9D9"/>
              </a:buClr>
              <a:buSzPct val="100000"/>
              <a:defRPr sz="4300">
                <a:solidFill>
                  <a:srgbClr val="D9D9D9"/>
                </a:solidFill>
              </a:defRPr>
            </a:lvl9pPr>
          </a:lstStyle>
          <a:p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27" cy="393684"/>
          </a:xfrm>
          <a:prstGeom prst="rect">
            <a:avLst/>
          </a:prstGeom>
        </p:spPr>
        <p:txBody>
          <a:bodyPr wrap="square" lIns="93500" tIns="93500" rIns="93500" bIns="935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bg>
      <p:bgPr>
        <a:solidFill>
          <a:srgbClr val="20124D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/>
        </p:nvSpPr>
        <p:spPr>
          <a:xfrm rot="10800000" flipH="1">
            <a:off x="0" y="1685912"/>
            <a:ext cx="9144000" cy="34575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3500" tIns="93500" rIns="93500" bIns="935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0" name="Shape 200"/>
          <p:cNvSpPr/>
          <p:nvPr/>
        </p:nvSpPr>
        <p:spPr>
          <a:xfrm>
            <a:off x="0" y="1686000"/>
            <a:ext cx="9144000" cy="108596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wrap="square" lIns="93500" tIns="93500" rIns="93500" bIns="935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82" cy="767713"/>
          </a:xfrm>
          <a:prstGeom prst="rect">
            <a:avLst/>
          </a:prstGeom>
        </p:spPr>
        <p:txBody>
          <a:bodyPr wrap="square" lIns="93500" tIns="93500" rIns="93500" bIns="93500" anchor="b" anchorCtr="0"/>
          <a:lstStyle>
            <a:lvl1pPr lvl="0">
              <a:spcBef>
                <a:spcPts val="0"/>
              </a:spcBef>
              <a:buClr>
                <a:srgbClr val="EFEFEF"/>
              </a:buClr>
              <a:buSzPct val="100000"/>
              <a:defRPr sz="5000">
                <a:solidFill>
                  <a:srgbClr val="EFEFEF"/>
                </a:solidFill>
              </a:defRPr>
            </a:lvl1pPr>
            <a:lvl2pPr lvl="1">
              <a:spcBef>
                <a:spcPts val="0"/>
              </a:spcBef>
              <a:buClr>
                <a:srgbClr val="EFEFEF"/>
              </a:buClr>
              <a:defRPr>
                <a:solidFill>
                  <a:srgbClr val="EFEFEF"/>
                </a:solidFill>
              </a:defRPr>
            </a:lvl2pPr>
            <a:lvl3pPr lvl="2">
              <a:spcBef>
                <a:spcPts val="0"/>
              </a:spcBef>
              <a:buClr>
                <a:srgbClr val="EFEFEF"/>
              </a:buClr>
              <a:defRPr>
                <a:solidFill>
                  <a:srgbClr val="EFEFEF"/>
                </a:solidFill>
              </a:defRPr>
            </a:lvl3pPr>
            <a:lvl4pPr lvl="3">
              <a:spcBef>
                <a:spcPts val="0"/>
              </a:spcBef>
              <a:buClr>
                <a:srgbClr val="EFEFEF"/>
              </a:buClr>
              <a:defRPr>
                <a:solidFill>
                  <a:srgbClr val="EFEFEF"/>
                </a:solidFill>
              </a:defRPr>
            </a:lvl4pPr>
            <a:lvl5pPr lvl="4">
              <a:spcBef>
                <a:spcPts val="0"/>
              </a:spcBef>
              <a:buClr>
                <a:srgbClr val="EFEFEF"/>
              </a:buClr>
              <a:defRPr>
                <a:solidFill>
                  <a:srgbClr val="EFEFEF"/>
                </a:solidFill>
              </a:defRPr>
            </a:lvl5pPr>
            <a:lvl6pPr lvl="5">
              <a:spcBef>
                <a:spcPts val="0"/>
              </a:spcBef>
              <a:buClr>
                <a:srgbClr val="EFEFEF"/>
              </a:buClr>
              <a:defRPr>
                <a:solidFill>
                  <a:srgbClr val="EFEFEF"/>
                </a:solidFill>
              </a:defRPr>
            </a:lvl6pPr>
            <a:lvl7pPr lvl="6">
              <a:spcBef>
                <a:spcPts val="0"/>
              </a:spcBef>
              <a:buClr>
                <a:srgbClr val="EFEFEF"/>
              </a:buClr>
              <a:defRPr>
                <a:solidFill>
                  <a:srgbClr val="EFEFEF"/>
                </a:solidFill>
              </a:defRPr>
            </a:lvl7pPr>
            <a:lvl8pPr lvl="7">
              <a:spcBef>
                <a:spcPts val="0"/>
              </a:spcBef>
              <a:buClr>
                <a:srgbClr val="EFEFEF"/>
              </a:buClr>
              <a:defRPr>
                <a:solidFill>
                  <a:srgbClr val="EFEFEF"/>
                </a:solidFill>
              </a:defRPr>
            </a:lvl8pPr>
            <a:lvl9pPr lvl="8">
              <a:spcBef>
                <a:spcPts val="0"/>
              </a:spcBef>
              <a:buClr>
                <a:srgbClr val="EFEFEF"/>
              </a:buClr>
              <a:defRPr>
                <a:solidFill>
                  <a:srgbClr val="EFEFEF"/>
                </a:solidFill>
              </a:defRPr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471909" y="1919067"/>
            <a:ext cx="8222182" cy="2983301"/>
          </a:xfrm>
          <a:prstGeom prst="rect">
            <a:avLst/>
          </a:prstGeom>
        </p:spPr>
        <p:txBody>
          <a:bodyPr wrap="square" lIns="93500" tIns="93500" rIns="93500" bIns="93500" anchor="t" anchorCtr="0"/>
          <a:lstStyle>
            <a:lvl1pPr lvl="0">
              <a:spcBef>
                <a:spcPts val="0"/>
              </a:spcBef>
              <a:buClr>
                <a:srgbClr val="20124D"/>
              </a:buClr>
              <a:buSzPct val="100000"/>
              <a:defRPr sz="2500">
                <a:solidFill>
                  <a:srgbClr val="20124D"/>
                </a:solidFill>
              </a:defRPr>
            </a:lvl1pPr>
            <a:lvl2pPr lvl="1">
              <a:spcBef>
                <a:spcPts val="0"/>
              </a:spcBef>
              <a:buClr>
                <a:srgbClr val="20124D"/>
              </a:buClr>
              <a:defRPr>
                <a:solidFill>
                  <a:srgbClr val="20124D"/>
                </a:solidFill>
              </a:defRPr>
            </a:lvl2pPr>
            <a:lvl3pPr lvl="2">
              <a:spcBef>
                <a:spcPts val="0"/>
              </a:spcBef>
              <a:buClr>
                <a:srgbClr val="20124D"/>
              </a:buClr>
              <a:defRPr>
                <a:solidFill>
                  <a:srgbClr val="20124D"/>
                </a:solidFill>
              </a:defRPr>
            </a:lvl3pPr>
            <a:lvl4pPr lvl="3">
              <a:spcBef>
                <a:spcPts val="0"/>
              </a:spcBef>
              <a:buClr>
                <a:srgbClr val="20124D"/>
              </a:buClr>
              <a:defRPr>
                <a:solidFill>
                  <a:srgbClr val="20124D"/>
                </a:solidFill>
              </a:defRPr>
            </a:lvl4pPr>
            <a:lvl5pPr lvl="4">
              <a:spcBef>
                <a:spcPts val="0"/>
              </a:spcBef>
              <a:buClr>
                <a:srgbClr val="20124D"/>
              </a:buClr>
              <a:defRPr>
                <a:solidFill>
                  <a:srgbClr val="20124D"/>
                </a:solidFill>
              </a:defRPr>
            </a:lvl5pPr>
            <a:lvl6pPr lvl="5">
              <a:spcBef>
                <a:spcPts val="0"/>
              </a:spcBef>
              <a:buClr>
                <a:srgbClr val="20124D"/>
              </a:buClr>
              <a:defRPr>
                <a:solidFill>
                  <a:srgbClr val="20124D"/>
                </a:solidFill>
              </a:defRPr>
            </a:lvl6pPr>
            <a:lvl7pPr lvl="6">
              <a:spcBef>
                <a:spcPts val="0"/>
              </a:spcBef>
              <a:buClr>
                <a:srgbClr val="20124D"/>
              </a:buClr>
              <a:defRPr>
                <a:solidFill>
                  <a:srgbClr val="20124D"/>
                </a:solidFill>
              </a:defRPr>
            </a:lvl7pPr>
            <a:lvl8pPr lvl="7">
              <a:spcBef>
                <a:spcPts val="0"/>
              </a:spcBef>
              <a:buClr>
                <a:srgbClr val="20124D"/>
              </a:buClr>
              <a:defRPr>
                <a:solidFill>
                  <a:srgbClr val="20124D"/>
                </a:solidFill>
              </a:defRPr>
            </a:lvl8pPr>
            <a:lvl9pPr lvl="8">
              <a:spcBef>
                <a:spcPts val="0"/>
              </a:spcBef>
              <a:buClr>
                <a:srgbClr val="20124D"/>
              </a:buClr>
              <a:defRPr>
                <a:solidFill>
                  <a:srgbClr val="20124D"/>
                </a:solidFill>
              </a:defRPr>
            </a:lvl9pPr>
          </a:lstStyle>
          <a:p>
            <a:endParaRPr/>
          </a:p>
        </p:txBody>
      </p:sp>
      <p:sp>
        <p:nvSpPr>
          <p:cNvPr id="203" name="Shape 203"/>
          <p:cNvSpPr txBox="1">
            <a:spLocks noGrp="1"/>
          </p:cNvSpPr>
          <p:nvPr>
            <p:ph type="sldNum" idx="12"/>
          </p:nvPr>
        </p:nvSpPr>
        <p:spPr>
          <a:xfrm>
            <a:off x="8595273" y="4902289"/>
            <a:ext cx="548727" cy="241213"/>
          </a:xfrm>
          <a:prstGeom prst="rect">
            <a:avLst/>
          </a:prstGeom>
        </p:spPr>
        <p:txBody>
          <a:bodyPr wrap="square" lIns="93500" tIns="93500" rIns="93500" bIns="935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bg>
      <p:bgPr>
        <a:solidFill>
          <a:srgbClr val="20124D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/>
        </p:nvSpPr>
        <p:spPr>
          <a:xfrm rot="10800000" flipH="1">
            <a:off x="0" y="1685912"/>
            <a:ext cx="9144000" cy="34575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3500" tIns="93500" rIns="93500" bIns="935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6" name="Shape 206"/>
          <p:cNvSpPr/>
          <p:nvPr/>
        </p:nvSpPr>
        <p:spPr>
          <a:xfrm>
            <a:off x="0" y="1686000"/>
            <a:ext cx="9144000" cy="108596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wrap="square" lIns="93500" tIns="93500" rIns="93500" bIns="935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82" cy="767713"/>
          </a:xfrm>
          <a:prstGeom prst="rect">
            <a:avLst/>
          </a:prstGeom>
        </p:spPr>
        <p:txBody>
          <a:bodyPr wrap="square" lIns="93500" tIns="93500" rIns="93500" bIns="93500" anchor="b" anchorCtr="0"/>
          <a:lstStyle>
            <a:lvl1pPr lvl="0">
              <a:spcBef>
                <a:spcPts val="0"/>
              </a:spcBef>
              <a:buClr>
                <a:srgbClr val="EFEFEF"/>
              </a:buClr>
              <a:defRPr>
                <a:solidFill>
                  <a:srgbClr val="EFEFEF"/>
                </a:solidFill>
              </a:defRPr>
            </a:lvl1pPr>
            <a:lvl2pPr lvl="1">
              <a:spcBef>
                <a:spcPts val="0"/>
              </a:spcBef>
              <a:buClr>
                <a:srgbClr val="EFEFEF"/>
              </a:buClr>
              <a:defRPr>
                <a:solidFill>
                  <a:srgbClr val="EFEFEF"/>
                </a:solidFill>
              </a:defRPr>
            </a:lvl2pPr>
            <a:lvl3pPr lvl="2">
              <a:spcBef>
                <a:spcPts val="0"/>
              </a:spcBef>
              <a:buClr>
                <a:srgbClr val="EFEFEF"/>
              </a:buClr>
              <a:defRPr>
                <a:solidFill>
                  <a:srgbClr val="EFEFEF"/>
                </a:solidFill>
              </a:defRPr>
            </a:lvl3pPr>
            <a:lvl4pPr lvl="3">
              <a:spcBef>
                <a:spcPts val="0"/>
              </a:spcBef>
              <a:buClr>
                <a:srgbClr val="EFEFEF"/>
              </a:buClr>
              <a:defRPr>
                <a:solidFill>
                  <a:srgbClr val="EFEFEF"/>
                </a:solidFill>
              </a:defRPr>
            </a:lvl4pPr>
            <a:lvl5pPr lvl="4">
              <a:spcBef>
                <a:spcPts val="0"/>
              </a:spcBef>
              <a:buClr>
                <a:srgbClr val="EFEFEF"/>
              </a:buClr>
              <a:defRPr>
                <a:solidFill>
                  <a:srgbClr val="EFEFEF"/>
                </a:solidFill>
              </a:defRPr>
            </a:lvl5pPr>
            <a:lvl6pPr lvl="5">
              <a:spcBef>
                <a:spcPts val="0"/>
              </a:spcBef>
              <a:buClr>
                <a:srgbClr val="EFEFEF"/>
              </a:buClr>
              <a:defRPr>
                <a:solidFill>
                  <a:srgbClr val="EFEFEF"/>
                </a:solidFill>
              </a:defRPr>
            </a:lvl6pPr>
            <a:lvl7pPr lvl="6">
              <a:spcBef>
                <a:spcPts val="0"/>
              </a:spcBef>
              <a:buClr>
                <a:srgbClr val="EFEFEF"/>
              </a:buClr>
              <a:defRPr>
                <a:solidFill>
                  <a:srgbClr val="EFEFEF"/>
                </a:solidFill>
              </a:defRPr>
            </a:lvl7pPr>
            <a:lvl8pPr lvl="7">
              <a:spcBef>
                <a:spcPts val="0"/>
              </a:spcBef>
              <a:buClr>
                <a:srgbClr val="EFEFEF"/>
              </a:buClr>
              <a:defRPr>
                <a:solidFill>
                  <a:srgbClr val="EFEFEF"/>
                </a:solidFill>
              </a:defRPr>
            </a:lvl8pPr>
            <a:lvl9pPr lvl="8">
              <a:spcBef>
                <a:spcPts val="0"/>
              </a:spcBef>
              <a:buClr>
                <a:srgbClr val="EFEFEF"/>
              </a:buClr>
              <a:defRPr>
                <a:solidFill>
                  <a:srgbClr val="EFEFEF"/>
                </a:solidFill>
              </a:defRPr>
            </a:lvl9pPr>
          </a:lstStyle>
          <a:p>
            <a:endParaRPr/>
          </a:p>
        </p:txBody>
      </p:sp>
      <p:sp>
        <p:nvSpPr>
          <p:cNvPr id="208" name="Shape 208"/>
          <p:cNvSpPr txBox="1">
            <a:spLocks noGrp="1"/>
          </p:cNvSpPr>
          <p:nvPr>
            <p:ph type="sldNum" idx="12"/>
          </p:nvPr>
        </p:nvSpPr>
        <p:spPr>
          <a:xfrm>
            <a:off x="8595273" y="4902289"/>
            <a:ext cx="548727" cy="241213"/>
          </a:xfrm>
          <a:prstGeom prst="rect">
            <a:avLst/>
          </a:prstGeom>
        </p:spPr>
        <p:txBody>
          <a:bodyPr wrap="square" lIns="93500" tIns="93500" rIns="93500" bIns="935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299977" y="1874233"/>
            <a:ext cx="4167000" cy="3027971"/>
          </a:xfrm>
          <a:prstGeom prst="rect">
            <a:avLst/>
          </a:prstGeom>
        </p:spPr>
        <p:txBody>
          <a:bodyPr wrap="square" lIns="93500" tIns="93500" rIns="93500" bIns="93500" anchor="t" anchorCtr="0"/>
          <a:lstStyle>
            <a:lvl1pPr lvl="0" rtl="0">
              <a:spcBef>
                <a:spcPts val="0"/>
              </a:spcBef>
              <a:buClr>
                <a:srgbClr val="20124D"/>
              </a:buClr>
              <a:buSzPct val="100000"/>
              <a:defRPr sz="1400">
                <a:solidFill>
                  <a:srgbClr val="20124D"/>
                </a:solidFill>
              </a:defRPr>
            </a:lvl1pPr>
            <a:lvl2pPr lvl="1" rtl="0">
              <a:spcBef>
                <a:spcPts val="0"/>
              </a:spcBef>
              <a:buClr>
                <a:srgbClr val="20124D"/>
              </a:buClr>
              <a:buSzPct val="100000"/>
              <a:defRPr sz="1200">
                <a:solidFill>
                  <a:srgbClr val="20124D"/>
                </a:solidFill>
              </a:defRPr>
            </a:lvl2pPr>
            <a:lvl3pPr lvl="2" rtl="0">
              <a:spcBef>
                <a:spcPts val="0"/>
              </a:spcBef>
              <a:buClr>
                <a:srgbClr val="20124D"/>
              </a:buClr>
              <a:buSzPct val="100000"/>
              <a:defRPr sz="1200">
                <a:solidFill>
                  <a:srgbClr val="20124D"/>
                </a:solidFill>
              </a:defRPr>
            </a:lvl3pPr>
            <a:lvl4pPr lvl="3" rtl="0">
              <a:spcBef>
                <a:spcPts val="0"/>
              </a:spcBef>
              <a:buClr>
                <a:srgbClr val="20124D"/>
              </a:buClr>
              <a:buSzPct val="100000"/>
              <a:defRPr sz="1200">
                <a:solidFill>
                  <a:srgbClr val="20124D"/>
                </a:solidFill>
              </a:defRPr>
            </a:lvl4pPr>
            <a:lvl5pPr lvl="4" rtl="0">
              <a:spcBef>
                <a:spcPts val="0"/>
              </a:spcBef>
              <a:buClr>
                <a:srgbClr val="20124D"/>
              </a:buClr>
              <a:buSzPct val="100000"/>
              <a:defRPr sz="1200">
                <a:solidFill>
                  <a:srgbClr val="20124D"/>
                </a:solidFill>
              </a:defRPr>
            </a:lvl5pPr>
            <a:lvl6pPr lvl="5" rtl="0">
              <a:spcBef>
                <a:spcPts val="0"/>
              </a:spcBef>
              <a:buClr>
                <a:srgbClr val="20124D"/>
              </a:buClr>
              <a:buSzPct val="100000"/>
              <a:defRPr sz="1200">
                <a:solidFill>
                  <a:srgbClr val="20124D"/>
                </a:solidFill>
              </a:defRPr>
            </a:lvl6pPr>
            <a:lvl7pPr lvl="6" rtl="0">
              <a:spcBef>
                <a:spcPts val="0"/>
              </a:spcBef>
              <a:buClr>
                <a:srgbClr val="20124D"/>
              </a:buClr>
              <a:buSzPct val="100000"/>
              <a:defRPr sz="1200">
                <a:solidFill>
                  <a:srgbClr val="20124D"/>
                </a:solidFill>
              </a:defRPr>
            </a:lvl7pPr>
            <a:lvl8pPr lvl="7" rtl="0">
              <a:spcBef>
                <a:spcPts val="0"/>
              </a:spcBef>
              <a:buClr>
                <a:srgbClr val="20124D"/>
              </a:buClr>
              <a:buSzPct val="100000"/>
              <a:defRPr sz="1200">
                <a:solidFill>
                  <a:srgbClr val="20124D"/>
                </a:solidFill>
              </a:defRPr>
            </a:lvl8pPr>
            <a:lvl9pPr lvl="8" rtl="0">
              <a:spcBef>
                <a:spcPts val="0"/>
              </a:spcBef>
              <a:buClr>
                <a:srgbClr val="20124D"/>
              </a:buClr>
              <a:buSzPct val="100000"/>
              <a:defRPr sz="1200">
                <a:solidFill>
                  <a:srgbClr val="20124D"/>
                </a:solidFill>
              </a:defRPr>
            </a:lvl9pPr>
          </a:lstStyle>
          <a:p>
            <a:endParaRPr/>
          </a:p>
        </p:txBody>
      </p:sp>
      <p:sp>
        <p:nvSpPr>
          <p:cNvPr id="210" name="Shape 210"/>
          <p:cNvSpPr txBox="1">
            <a:spLocks noGrp="1"/>
          </p:cNvSpPr>
          <p:nvPr>
            <p:ph type="body" idx="2"/>
          </p:nvPr>
        </p:nvSpPr>
        <p:spPr>
          <a:xfrm>
            <a:off x="4698908" y="1874233"/>
            <a:ext cx="4167000" cy="3027971"/>
          </a:xfrm>
          <a:prstGeom prst="rect">
            <a:avLst/>
          </a:prstGeom>
        </p:spPr>
        <p:txBody>
          <a:bodyPr wrap="square" lIns="93500" tIns="93500" rIns="93500" bIns="93500" anchor="t" anchorCtr="0"/>
          <a:lstStyle>
            <a:lvl1pPr lvl="0" rtl="0">
              <a:spcBef>
                <a:spcPts val="0"/>
              </a:spcBef>
              <a:buClr>
                <a:srgbClr val="20124D"/>
              </a:buClr>
              <a:buSzPct val="100000"/>
              <a:defRPr sz="1400">
                <a:solidFill>
                  <a:srgbClr val="20124D"/>
                </a:solidFill>
              </a:defRPr>
            </a:lvl1pPr>
            <a:lvl2pPr lvl="1" rtl="0">
              <a:spcBef>
                <a:spcPts val="0"/>
              </a:spcBef>
              <a:buClr>
                <a:srgbClr val="20124D"/>
              </a:buClr>
              <a:buSzPct val="100000"/>
              <a:defRPr sz="1200">
                <a:solidFill>
                  <a:srgbClr val="20124D"/>
                </a:solidFill>
              </a:defRPr>
            </a:lvl2pPr>
            <a:lvl3pPr lvl="2" rtl="0">
              <a:spcBef>
                <a:spcPts val="0"/>
              </a:spcBef>
              <a:buClr>
                <a:srgbClr val="20124D"/>
              </a:buClr>
              <a:buSzPct val="100000"/>
              <a:defRPr sz="1200">
                <a:solidFill>
                  <a:srgbClr val="20124D"/>
                </a:solidFill>
              </a:defRPr>
            </a:lvl3pPr>
            <a:lvl4pPr lvl="3" rtl="0">
              <a:spcBef>
                <a:spcPts val="0"/>
              </a:spcBef>
              <a:buClr>
                <a:srgbClr val="20124D"/>
              </a:buClr>
              <a:buSzPct val="100000"/>
              <a:defRPr sz="1200">
                <a:solidFill>
                  <a:srgbClr val="20124D"/>
                </a:solidFill>
              </a:defRPr>
            </a:lvl4pPr>
            <a:lvl5pPr lvl="4" rtl="0">
              <a:spcBef>
                <a:spcPts val="0"/>
              </a:spcBef>
              <a:buClr>
                <a:srgbClr val="20124D"/>
              </a:buClr>
              <a:buSzPct val="100000"/>
              <a:defRPr sz="1200">
                <a:solidFill>
                  <a:srgbClr val="20124D"/>
                </a:solidFill>
              </a:defRPr>
            </a:lvl5pPr>
            <a:lvl6pPr lvl="5" rtl="0">
              <a:spcBef>
                <a:spcPts val="0"/>
              </a:spcBef>
              <a:buClr>
                <a:srgbClr val="20124D"/>
              </a:buClr>
              <a:buSzPct val="100000"/>
              <a:defRPr sz="1200">
                <a:solidFill>
                  <a:srgbClr val="20124D"/>
                </a:solidFill>
              </a:defRPr>
            </a:lvl6pPr>
            <a:lvl7pPr lvl="6" rtl="0">
              <a:spcBef>
                <a:spcPts val="0"/>
              </a:spcBef>
              <a:buClr>
                <a:srgbClr val="20124D"/>
              </a:buClr>
              <a:buSzPct val="100000"/>
              <a:defRPr sz="1200">
                <a:solidFill>
                  <a:srgbClr val="20124D"/>
                </a:solidFill>
              </a:defRPr>
            </a:lvl7pPr>
            <a:lvl8pPr lvl="7" rtl="0">
              <a:spcBef>
                <a:spcPts val="0"/>
              </a:spcBef>
              <a:buClr>
                <a:srgbClr val="20124D"/>
              </a:buClr>
              <a:buSzPct val="100000"/>
              <a:defRPr sz="1200">
                <a:solidFill>
                  <a:srgbClr val="20124D"/>
                </a:solidFill>
              </a:defRPr>
            </a:lvl8pPr>
            <a:lvl9pPr lvl="8" rtl="0">
              <a:spcBef>
                <a:spcPts val="0"/>
              </a:spcBef>
              <a:buClr>
                <a:srgbClr val="20124D"/>
              </a:buClr>
              <a:buSzPct val="100000"/>
              <a:defRPr sz="1200">
                <a:solidFill>
                  <a:srgbClr val="20124D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solidFill>
          <a:srgbClr val="20124D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/>
        </p:nvSpPr>
        <p:spPr>
          <a:xfrm rot="10800000" flipH="1">
            <a:off x="0" y="656338"/>
            <a:ext cx="9144000" cy="44871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3500" tIns="93500" rIns="93500" bIns="935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3" name="Shape 213"/>
          <p:cNvSpPr/>
          <p:nvPr/>
        </p:nvSpPr>
        <p:spPr>
          <a:xfrm>
            <a:off x="0" y="656350"/>
            <a:ext cx="9144000" cy="108596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wrap="square" lIns="93500" tIns="93500" rIns="93500" bIns="935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545" cy="602735"/>
          </a:xfrm>
          <a:prstGeom prst="rect">
            <a:avLst/>
          </a:prstGeom>
        </p:spPr>
        <p:txBody>
          <a:bodyPr wrap="square" lIns="93500" tIns="93500" rIns="93500" bIns="93500" anchor="ctr" anchorCtr="0"/>
          <a:lstStyle>
            <a:lvl1pPr lvl="0">
              <a:spcBef>
                <a:spcPts val="0"/>
              </a:spcBef>
              <a:buClr>
                <a:srgbClr val="EFEFEF"/>
              </a:buClr>
              <a:buSzPct val="100000"/>
              <a:defRPr sz="2000">
                <a:solidFill>
                  <a:srgbClr val="EFEFEF"/>
                </a:solidFill>
              </a:defRPr>
            </a:lvl1pPr>
            <a:lvl2pPr lvl="1">
              <a:spcBef>
                <a:spcPts val="0"/>
              </a:spcBef>
              <a:buClr>
                <a:srgbClr val="EFEFEF"/>
              </a:buClr>
              <a:buSzPct val="100000"/>
              <a:defRPr sz="1800">
                <a:solidFill>
                  <a:srgbClr val="EFEFEF"/>
                </a:solidFill>
              </a:defRPr>
            </a:lvl2pPr>
            <a:lvl3pPr lvl="2">
              <a:spcBef>
                <a:spcPts val="0"/>
              </a:spcBef>
              <a:buClr>
                <a:srgbClr val="EFEFEF"/>
              </a:buClr>
              <a:buSzPct val="100000"/>
              <a:defRPr sz="1800">
                <a:solidFill>
                  <a:srgbClr val="EFEFEF"/>
                </a:solidFill>
              </a:defRPr>
            </a:lvl3pPr>
            <a:lvl4pPr lvl="3">
              <a:spcBef>
                <a:spcPts val="0"/>
              </a:spcBef>
              <a:buClr>
                <a:srgbClr val="EFEFEF"/>
              </a:buClr>
              <a:buSzPct val="100000"/>
              <a:defRPr sz="1800">
                <a:solidFill>
                  <a:srgbClr val="EFEFEF"/>
                </a:solidFill>
              </a:defRPr>
            </a:lvl4pPr>
            <a:lvl5pPr lvl="4">
              <a:spcBef>
                <a:spcPts val="0"/>
              </a:spcBef>
              <a:buClr>
                <a:srgbClr val="EFEFEF"/>
              </a:buClr>
              <a:buSzPct val="100000"/>
              <a:defRPr sz="1800">
                <a:solidFill>
                  <a:srgbClr val="EFEFEF"/>
                </a:solidFill>
              </a:defRPr>
            </a:lvl5pPr>
            <a:lvl6pPr lvl="5">
              <a:spcBef>
                <a:spcPts val="0"/>
              </a:spcBef>
              <a:buClr>
                <a:srgbClr val="EFEFEF"/>
              </a:buClr>
              <a:buSzPct val="100000"/>
              <a:defRPr sz="1800">
                <a:solidFill>
                  <a:srgbClr val="EFEFEF"/>
                </a:solidFill>
              </a:defRPr>
            </a:lvl6pPr>
            <a:lvl7pPr lvl="6">
              <a:spcBef>
                <a:spcPts val="0"/>
              </a:spcBef>
              <a:buClr>
                <a:srgbClr val="EFEFEF"/>
              </a:buClr>
              <a:buSzPct val="100000"/>
              <a:defRPr sz="1800">
                <a:solidFill>
                  <a:srgbClr val="EFEFEF"/>
                </a:solidFill>
              </a:defRPr>
            </a:lvl7pPr>
            <a:lvl8pPr lvl="7">
              <a:spcBef>
                <a:spcPts val="0"/>
              </a:spcBef>
              <a:buClr>
                <a:srgbClr val="EFEFEF"/>
              </a:buClr>
              <a:buSzPct val="100000"/>
              <a:defRPr sz="1800">
                <a:solidFill>
                  <a:srgbClr val="EFEFEF"/>
                </a:solidFill>
              </a:defRPr>
            </a:lvl8pPr>
            <a:lvl9pPr lvl="8">
              <a:spcBef>
                <a:spcPts val="0"/>
              </a:spcBef>
              <a:buClr>
                <a:srgbClr val="EFEFEF"/>
              </a:buClr>
              <a:buSzPct val="100000"/>
              <a:defRPr sz="1800">
                <a:solidFill>
                  <a:srgbClr val="EFEFEF"/>
                </a:solidFill>
              </a:defRPr>
            </a:lvl9pPr>
          </a:lstStyle>
          <a:p>
            <a:endParaRPr/>
          </a:p>
        </p:txBody>
      </p:sp>
      <p:sp>
        <p:nvSpPr>
          <p:cNvPr id="215" name="Shape 215"/>
          <p:cNvSpPr txBox="1">
            <a:spLocks noGrp="1"/>
          </p:cNvSpPr>
          <p:nvPr>
            <p:ph type="sldNum" idx="12"/>
          </p:nvPr>
        </p:nvSpPr>
        <p:spPr>
          <a:xfrm>
            <a:off x="8595273" y="4902289"/>
            <a:ext cx="548727" cy="241213"/>
          </a:xfrm>
          <a:prstGeom prst="rect">
            <a:avLst/>
          </a:prstGeom>
        </p:spPr>
        <p:txBody>
          <a:bodyPr wrap="square" lIns="93500" tIns="93500" rIns="93500" bIns="93500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299977" y="854371"/>
            <a:ext cx="4167000" cy="4047816"/>
          </a:xfrm>
          <a:prstGeom prst="rect">
            <a:avLst/>
          </a:prstGeom>
        </p:spPr>
        <p:txBody>
          <a:bodyPr wrap="square" lIns="93500" tIns="93500" rIns="93500" bIns="93500" anchor="t" anchorCtr="0"/>
          <a:lstStyle>
            <a:lvl1pPr lvl="0" rtl="0">
              <a:spcBef>
                <a:spcPts val="0"/>
              </a:spcBef>
              <a:buClr>
                <a:srgbClr val="20124D"/>
              </a:buClr>
              <a:buSzPct val="100000"/>
              <a:defRPr sz="1400">
                <a:solidFill>
                  <a:srgbClr val="20124D"/>
                </a:solidFill>
              </a:defRPr>
            </a:lvl1pPr>
            <a:lvl2pPr lvl="1" rtl="0">
              <a:spcBef>
                <a:spcPts val="0"/>
              </a:spcBef>
              <a:buClr>
                <a:srgbClr val="20124D"/>
              </a:buClr>
              <a:buSzPct val="100000"/>
              <a:defRPr sz="1200">
                <a:solidFill>
                  <a:srgbClr val="20124D"/>
                </a:solidFill>
              </a:defRPr>
            </a:lvl2pPr>
            <a:lvl3pPr lvl="2" rtl="0">
              <a:spcBef>
                <a:spcPts val="0"/>
              </a:spcBef>
              <a:buClr>
                <a:srgbClr val="20124D"/>
              </a:buClr>
              <a:buSzPct val="100000"/>
              <a:defRPr sz="1200">
                <a:solidFill>
                  <a:srgbClr val="20124D"/>
                </a:solidFill>
              </a:defRPr>
            </a:lvl3pPr>
            <a:lvl4pPr lvl="3" rtl="0">
              <a:spcBef>
                <a:spcPts val="0"/>
              </a:spcBef>
              <a:buClr>
                <a:srgbClr val="20124D"/>
              </a:buClr>
              <a:buSzPct val="100000"/>
              <a:defRPr sz="1200">
                <a:solidFill>
                  <a:srgbClr val="20124D"/>
                </a:solidFill>
              </a:defRPr>
            </a:lvl4pPr>
            <a:lvl5pPr lvl="4" rtl="0">
              <a:spcBef>
                <a:spcPts val="0"/>
              </a:spcBef>
              <a:buClr>
                <a:srgbClr val="20124D"/>
              </a:buClr>
              <a:buSzPct val="100000"/>
              <a:defRPr sz="1200">
                <a:solidFill>
                  <a:srgbClr val="20124D"/>
                </a:solidFill>
              </a:defRPr>
            </a:lvl5pPr>
            <a:lvl6pPr lvl="5" rtl="0">
              <a:spcBef>
                <a:spcPts val="0"/>
              </a:spcBef>
              <a:buClr>
                <a:srgbClr val="20124D"/>
              </a:buClr>
              <a:buSzPct val="100000"/>
              <a:defRPr sz="1200">
                <a:solidFill>
                  <a:srgbClr val="20124D"/>
                </a:solidFill>
              </a:defRPr>
            </a:lvl6pPr>
            <a:lvl7pPr lvl="6" rtl="0">
              <a:spcBef>
                <a:spcPts val="0"/>
              </a:spcBef>
              <a:buClr>
                <a:srgbClr val="20124D"/>
              </a:buClr>
              <a:buSzPct val="100000"/>
              <a:defRPr sz="1200">
                <a:solidFill>
                  <a:srgbClr val="20124D"/>
                </a:solidFill>
              </a:defRPr>
            </a:lvl7pPr>
            <a:lvl8pPr lvl="7" rtl="0">
              <a:spcBef>
                <a:spcPts val="0"/>
              </a:spcBef>
              <a:buClr>
                <a:srgbClr val="20124D"/>
              </a:buClr>
              <a:buSzPct val="100000"/>
              <a:defRPr sz="1200">
                <a:solidFill>
                  <a:srgbClr val="20124D"/>
                </a:solidFill>
              </a:defRPr>
            </a:lvl8pPr>
            <a:lvl9pPr lvl="8" rtl="0">
              <a:spcBef>
                <a:spcPts val="0"/>
              </a:spcBef>
              <a:buClr>
                <a:srgbClr val="20124D"/>
              </a:buClr>
              <a:buSzPct val="100000"/>
              <a:defRPr sz="1200">
                <a:solidFill>
                  <a:srgbClr val="20124D"/>
                </a:solidFill>
              </a:defRPr>
            </a:lvl9pPr>
          </a:lstStyle>
          <a:p>
            <a:endParaRPr/>
          </a:p>
        </p:txBody>
      </p:sp>
      <p:sp>
        <p:nvSpPr>
          <p:cNvPr id="217" name="Shape 217"/>
          <p:cNvSpPr txBox="1">
            <a:spLocks noGrp="1"/>
          </p:cNvSpPr>
          <p:nvPr>
            <p:ph type="body" idx="2"/>
          </p:nvPr>
        </p:nvSpPr>
        <p:spPr>
          <a:xfrm>
            <a:off x="4698903" y="854371"/>
            <a:ext cx="4167000" cy="4047816"/>
          </a:xfrm>
          <a:prstGeom prst="rect">
            <a:avLst/>
          </a:prstGeom>
        </p:spPr>
        <p:txBody>
          <a:bodyPr wrap="square" lIns="93500" tIns="93500" rIns="93500" bIns="93500" anchor="t" anchorCtr="0"/>
          <a:lstStyle>
            <a:lvl1pPr lvl="0" rtl="0">
              <a:spcBef>
                <a:spcPts val="0"/>
              </a:spcBef>
              <a:buClr>
                <a:srgbClr val="20124D"/>
              </a:buClr>
              <a:buSzPct val="100000"/>
              <a:defRPr sz="1400">
                <a:solidFill>
                  <a:srgbClr val="20124D"/>
                </a:solidFill>
              </a:defRPr>
            </a:lvl1pPr>
            <a:lvl2pPr lvl="1" rtl="0">
              <a:spcBef>
                <a:spcPts val="0"/>
              </a:spcBef>
              <a:buClr>
                <a:srgbClr val="20124D"/>
              </a:buClr>
              <a:buSzPct val="100000"/>
              <a:defRPr sz="1200">
                <a:solidFill>
                  <a:srgbClr val="20124D"/>
                </a:solidFill>
              </a:defRPr>
            </a:lvl2pPr>
            <a:lvl3pPr lvl="2" rtl="0">
              <a:spcBef>
                <a:spcPts val="0"/>
              </a:spcBef>
              <a:buClr>
                <a:srgbClr val="20124D"/>
              </a:buClr>
              <a:buSzPct val="100000"/>
              <a:defRPr sz="1200">
                <a:solidFill>
                  <a:srgbClr val="20124D"/>
                </a:solidFill>
              </a:defRPr>
            </a:lvl3pPr>
            <a:lvl4pPr lvl="3" rtl="0">
              <a:spcBef>
                <a:spcPts val="0"/>
              </a:spcBef>
              <a:buClr>
                <a:srgbClr val="20124D"/>
              </a:buClr>
              <a:buSzPct val="100000"/>
              <a:defRPr sz="1200">
                <a:solidFill>
                  <a:srgbClr val="20124D"/>
                </a:solidFill>
              </a:defRPr>
            </a:lvl4pPr>
            <a:lvl5pPr lvl="4" rtl="0">
              <a:spcBef>
                <a:spcPts val="0"/>
              </a:spcBef>
              <a:buClr>
                <a:srgbClr val="20124D"/>
              </a:buClr>
              <a:buSzPct val="100000"/>
              <a:defRPr sz="1200">
                <a:solidFill>
                  <a:srgbClr val="20124D"/>
                </a:solidFill>
              </a:defRPr>
            </a:lvl5pPr>
            <a:lvl6pPr lvl="5" rtl="0">
              <a:spcBef>
                <a:spcPts val="0"/>
              </a:spcBef>
              <a:buClr>
                <a:srgbClr val="20124D"/>
              </a:buClr>
              <a:buSzPct val="100000"/>
              <a:defRPr sz="1200">
                <a:solidFill>
                  <a:srgbClr val="20124D"/>
                </a:solidFill>
              </a:defRPr>
            </a:lvl6pPr>
            <a:lvl7pPr lvl="6" rtl="0">
              <a:spcBef>
                <a:spcPts val="0"/>
              </a:spcBef>
              <a:buClr>
                <a:srgbClr val="20124D"/>
              </a:buClr>
              <a:buSzPct val="100000"/>
              <a:defRPr sz="1200">
                <a:solidFill>
                  <a:srgbClr val="20124D"/>
                </a:solidFill>
              </a:defRPr>
            </a:lvl7pPr>
            <a:lvl8pPr lvl="7" rtl="0">
              <a:spcBef>
                <a:spcPts val="0"/>
              </a:spcBef>
              <a:buClr>
                <a:srgbClr val="20124D"/>
              </a:buClr>
              <a:buSzPct val="100000"/>
              <a:defRPr sz="1200">
                <a:solidFill>
                  <a:srgbClr val="20124D"/>
                </a:solidFill>
              </a:defRPr>
            </a:lvl8pPr>
            <a:lvl9pPr lvl="8" rtl="0">
              <a:spcBef>
                <a:spcPts val="0"/>
              </a:spcBef>
              <a:buClr>
                <a:srgbClr val="20124D"/>
              </a:buClr>
              <a:buSzPct val="100000"/>
              <a:defRPr sz="1200">
                <a:solidFill>
                  <a:srgbClr val="20124D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 1">
    <p:bg>
      <p:bgPr>
        <a:solidFill>
          <a:srgbClr val="20124D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/>
        </p:nvSpPr>
        <p:spPr>
          <a:xfrm rot="10800000" flipH="1">
            <a:off x="0" y="656338"/>
            <a:ext cx="9144000" cy="44871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3500" tIns="93500" rIns="93500" bIns="935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200">
              <a:solidFill>
                <a:srgbClr val="20124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0" name="Shape 220"/>
          <p:cNvSpPr/>
          <p:nvPr/>
        </p:nvSpPr>
        <p:spPr>
          <a:xfrm>
            <a:off x="0" y="656350"/>
            <a:ext cx="9144000" cy="108596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wrap="square" lIns="93500" tIns="93500" rIns="93500" bIns="935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545" cy="602735"/>
          </a:xfrm>
          <a:prstGeom prst="rect">
            <a:avLst/>
          </a:prstGeom>
        </p:spPr>
        <p:txBody>
          <a:bodyPr wrap="square" lIns="93500" tIns="93500" rIns="93500" bIns="93500" anchor="ctr" anchorCtr="0"/>
          <a:lstStyle>
            <a:lvl1pPr lvl="0" rtl="0">
              <a:spcBef>
                <a:spcPts val="0"/>
              </a:spcBef>
              <a:buClr>
                <a:srgbClr val="EFEFEF"/>
              </a:buClr>
              <a:buSzPct val="100000"/>
              <a:defRPr sz="2000">
                <a:solidFill>
                  <a:srgbClr val="EFEFEF"/>
                </a:solidFill>
              </a:defRPr>
            </a:lvl1pPr>
            <a:lvl2pPr lvl="1" rtl="0">
              <a:spcBef>
                <a:spcPts val="0"/>
              </a:spcBef>
              <a:buClr>
                <a:srgbClr val="EFEFEF"/>
              </a:buClr>
              <a:buSzPct val="100000"/>
              <a:defRPr sz="1800">
                <a:solidFill>
                  <a:srgbClr val="EFEFEF"/>
                </a:solidFill>
              </a:defRPr>
            </a:lvl2pPr>
            <a:lvl3pPr lvl="2" rtl="0">
              <a:spcBef>
                <a:spcPts val="0"/>
              </a:spcBef>
              <a:buClr>
                <a:srgbClr val="EFEFEF"/>
              </a:buClr>
              <a:buSzPct val="100000"/>
              <a:defRPr sz="1800">
                <a:solidFill>
                  <a:srgbClr val="EFEFEF"/>
                </a:solidFill>
              </a:defRPr>
            </a:lvl3pPr>
            <a:lvl4pPr lvl="3" rtl="0">
              <a:spcBef>
                <a:spcPts val="0"/>
              </a:spcBef>
              <a:buClr>
                <a:srgbClr val="EFEFEF"/>
              </a:buClr>
              <a:buSzPct val="100000"/>
              <a:defRPr sz="1800">
                <a:solidFill>
                  <a:srgbClr val="EFEFEF"/>
                </a:solidFill>
              </a:defRPr>
            </a:lvl4pPr>
            <a:lvl5pPr lvl="4" rtl="0">
              <a:spcBef>
                <a:spcPts val="0"/>
              </a:spcBef>
              <a:buClr>
                <a:srgbClr val="EFEFEF"/>
              </a:buClr>
              <a:buSzPct val="100000"/>
              <a:defRPr sz="1800">
                <a:solidFill>
                  <a:srgbClr val="EFEFEF"/>
                </a:solidFill>
              </a:defRPr>
            </a:lvl5pPr>
            <a:lvl6pPr lvl="5" rtl="0">
              <a:spcBef>
                <a:spcPts val="0"/>
              </a:spcBef>
              <a:buClr>
                <a:srgbClr val="EFEFEF"/>
              </a:buClr>
              <a:buSzPct val="100000"/>
              <a:defRPr sz="1800">
                <a:solidFill>
                  <a:srgbClr val="EFEFEF"/>
                </a:solidFill>
              </a:defRPr>
            </a:lvl6pPr>
            <a:lvl7pPr lvl="6" rtl="0">
              <a:spcBef>
                <a:spcPts val="0"/>
              </a:spcBef>
              <a:buClr>
                <a:srgbClr val="EFEFEF"/>
              </a:buClr>
              <a:buSzPct val="100000"/>
              <a:defRPr sz="1800">
                <a:solidFill>
                  <a:srgbClr val="EFEFEF"/>
                </a:solidFill>
              </a:defRPr>
            </a:lvl7pPr>
            <a:lvl8pPr lvl="7" rtl="0">
              <a:spcBef>
                <a:spcPts val="0"/>
              </a:spcBef>
              <a:buClr>
                <a:srgbClr val="EFEFEF"/>
              </a:buClr>
              <a:buSzPct val="100000"/>
              <a:defRPr sz="1800">
                <a:solidFill>
                  <a:srgbClr val="EFEFEF"/>
                </a:solidFill>
              </a:defRPr>
            </a:lvl8pPr>
            <a:lvl9pPr lvl="8" rtl="0">
              <a:spcBef>
                <a:spcPts val="0"/>
              </a:spcBef>
              <a:buClr>
                <a:srgbClr val="EFEFEF"/>
              </a:buClr>
              <a:buSzPct val="100000"/>
              <a:defRPr sz="1800">
                <a:solidFill>
                  <a:srgbClr val="EFEFEF"/>
                </a:solidFill>
              </a:defRPr>
            </a:lvl9pPr>
          </a:lstStyle>
          <a:p>
            <a:endParaRPr/>
          </a:p>
        </p:txBody>
      </p:sp>
      <p:sp>
        <p:nvSpPr>
          <p:cNvPr id="222" name="Shape 222"/>
          <p:cNvSpPr txBox="1">
            <a:spLocks noGrp="1"/>
          </p:cNvSpPr>
          <p:nvPr>
            <p:ph type="sldNum" idx="12"/>
          </p:nvPr>
        </p:nvSpPr>
        <p:spPr>
          <a:xfrm>
            <a:off x="8595273" y="4902289"/>
            <a:ext cx="548727" cy="241213"/>
          </a:xfrm>
          <a:prstGeom prst="rect">
            <a:avLst/>
          </a:prstGeom>
        </p:spPr>
        <p:txBody>
          <a:bodyPr wrap="square" lIns="93500" tIns="93500" rIns="93500" bIns="935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bg>
      <p:bgPr>
        <a:solidFill>
          <a:srgbClr val="20124D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/>
        </p:nvSpPr>
        <p:spPr>
          <a:xfrm rot="10800000" flipH="1">
            <a:off x="3276600" y="25"/>
            <a:ext cx="5867455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3500" tIns="93500" rIns="93500" bIns="935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5" name="Shape 225"/>
          <p:cNvSpPr/>
          <p:nvPr/>
        </p:nvSpPr>
        <p:spPr>
          <a:xfrm rot="-5400000">
            <a:off x="759123" y="2517477"/>
            <a:ext cx="5143500" cy="108545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wrap="square" lIns="93500" tIns="93500" rIns="93500" bIns="935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338"/>
          </a:xfrm>
          <a:prstGeom prst="rect">
            <a:avLst/>
          </a:prstGeom>
        </p:spPr>
        <p:txBody>
          <a:bodyPr wrap="square" lIns="93500" tIns="93500" rIns="93500" bIns="93500" anchor="b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2500"/>
            </a:lvl2pPr>
            <a:lvl3pPr lvl="2">
              <a:spcBef>
                <a:spcPts val="0"/>
              </a:spcBef>
              <a:buSzPct val="100000"/>
              <a:defRPr sz="2500"/>
            </a:lvl3pPr>
            <a:lvl4pPr lvl="3">
              <a:spcBef>
                <a:spcPts val="0"/>
              </a:spcBef>
              <a:buSzPct val="100000"/>
              <a:defRPr sz="2500"/>
            </a:lvl4pPr>
            <a:lvl5pPr lvl="4">
              <a:spcBef>
                <a:spcPts val="0"/>
              </a:spcBef>
              <a:buSzPct val="100000"/>
              <a:defRPr sz="2500"/>
            </a:lvl5pPr>
            <a:lvl6pPr lvl="5">
              <a:spcBef>
                <a:spcPts val="0"/>
              </a:spcBef>
              <a:buSzPct val="100000"/>
              <a:defRPr sz="2500"/>
            </a:lvl6pPr>
            <a:lvl7pPr lvl="6">
              <a:spcBef>
                <a:spcPts val="0"/>
              </a:spcBef>
              <a:buSzPct val="100000"/>
              <a:defRPr sz="2500"/>
            </a:lvl7pPr>
            <a:lvl8pPr lvl="7">
              <a:spcBef>
                <a:spcPts val="0"/>
              </a:spcBef>
              <a:buSzPct val="100000"/>
              <a:defRPr sz="2500"/>
            </a:lvl8pPr>
            <a:lvl9pPr lvl="8">
              <a:spcBef>
                <a:spcPts val="0"/>
              </a:spcBef>
              <a:buSzPct val="100000"/>
              <a:defRPr sz="2500"/>
            </a:lvl9pPr>
          </a:lstStyle>
          <a:p>
            <a:endParaRPr/>
          </a:p>
        </p:txBody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66"/>
          </a:xfrm>
          <a:prstGeom prst="rect">
            <a:avLst/>
          </a:prstGeom>
        </p:spPr>
        <p:txBody>
          <a:bodyPr wrap="square" lIns="93500" tIns="93500" rIns="93500" bIns="93500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8" name="Shape 228"/>
          <p:cNvSpPr txBox="1">
            <a:spLocks noGrp="1"/>
          </p:cNvSpPr>
          <p:nvPr>
            <p:ph type="sldNum" idx="12"/>
          </p:nvPr>
        </p:nvSpPr>
        <p:spPr>
          <a:xfrm>
            <a:off x="8595273" y="4902289"/>
            <a:ext cx="548727" cy="241213"/>
          </a:xfrm>
          <a:prstGeom prst="rect">
            <a:avLst/>
          </a:prstGeom>
        </p:spPr>
        <p:txBody>
          <a:bodyPr wrap="square" lIns="93500" tIns="93500" rIns="93500" bIns="935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rgbClr val="20124D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82" cy="4090897"/>
          </a:xfrm>
          <a:prstGeom prst="rect">
            <a:avLst/>
          </a:prstGeom>
        </p:spPr>
        <p:txBody>
          <a:bodyPr wrap="square" lIns="93500" tIns="93500" rIns="93500" bIns="93500" anchor="ctr" anchorCtr="0"/>
          <a:lstStyle>
            <a:lvl1pPr lvl="0">
              <a:spcBef>
                <a:spcPts val="0"/>
              </a:spcBef>
              <a:buClr>
                <a:srgbClr val="EFEFEF"/>
              </a:buClr>
              <a:buSzPct val="100000"/>
              <a:defRPr sz="6100">
                <a:solidFill>
                  <a:srgbClr val="EFEFEF"/>
                </a:solidFill>
              </a:defRPr>
            </a:lvl1pPr>
            <a:lvl2pPr lvl="1">
              <a:spcBef>
                <a:spcPts val="0"/>
              </a:spcBef>
              <a:buClr>
                <a:srgbClr val="EFEFEF"/>
              </a:buClr>
              <a:buSzPct val="100000"/>
              <a:defRPr sz="6100">
                <a:solidFill>
                  <a:srgbClr val="EFEFEF"/>
                </a:solidFill>
              </a:defRPr>
            </a:lvl2pPr>
            <a:lvl3pPr lvl="2">
              <a:spcBef>
                <a:spcPts val="0"/>
              </a:spcBef>
              <a:buClr>
                <a:srgbClr val="EFEFEF"/>
              </a:buClr>
              <a:buSzPct val="100000"/>
              <a:defRPr sz="6100">
                <a:solidFill>
                  <a:srgbClr val="EFEFEF"/>
                </a:solidFill>
              </a:defRPr>
            </a:lvl3pPr>
            <a:lvl4pPr lvl="3">
              <a:spcBef>
                <a:spcPts val="0"/>
              </a:spcBef>
              <a:buClr>
                <a:srgbClr val="EFEFEF"/>
              </a:buClr>
              <a:buSzPct val="100000"/>
              <a:defRPr sz="6100">
                <a:solidFill>
                  <a:srgbClr val="EFEFEF"/>
                </a:solidFill>
              </a:defRPr>
            </a:lvl4pPr>
            <a:lvl5pPr lvl="4">
              <a:spcBef>
                <a:spcPts val="0"/>
              </a:spcBef>
              <a:buClr>
                <a:srgbClr val="EFEFEF"/>
              </a:buClr>
              <a:buSzPct val="100000"/>
              <a:defRPr sz="6100">
                <a:solidFill>
                  <a:srgbClr val="EFEFEF"/>
                </a:solidFill>
              </a:defRPr>
            </a:lvl5pPr>
            <a:lvl6pPr lvl="5">
              <a:spcBef>
                <a:spcPts val="0"/>
              </a:spcBef>
              <a:buClr>
                <a:srgbClr val="EFEFEF"/>
              </a:buClr>
              <a:buSzPct val="100000"/>
              <a:defRPr sz="6100">
                <a:solidFill>
                  <a:srgbClr val="EFEFEF"/>
                </a:solidFill>
              </a:defRPr>
            </a:lvl6pPr>
            <a:lvl7pPr lvl="6">
              <a:spcBef>
                <a:spcPts val="0"/>
              </a:spcBef>
              <a:buClr>
                <a:srgbClr val="EFEFEF"/>
              </a:buClr>
              <a:buSzPct val="100000"/>
              <a:defRPr sz="6100">
                <a:solidFill>
                  <a:srgbClr val="EFEFEF"/>
                </a:solidFill>
              </a:defRPr>
            </a:lvl7pPr>
            <a:lvl8pPr lvl="7">
              <a:spcBef>
                <a:spcPts val="0"/>
              </a:spcBef>
              <a:buClr>
                <a:srgbClr val="EFEFEF"/>
              </a:buClr>
              <a:buSzPct val="100000"/>
              <a:defRPr sz="6100">
                <a:solidFill>
                  <a:srgbClr val="EFEFEF"/>
                </a:solidFill>
              </a:defRPr>
            </a:lvl8pPr>
            <a:lvl9pPr lvl="8">
              <a:spcBef>
                <a:spcPts val="0"/>
              </a:spcBef>
              <a:buClr>
                <a:srgbClr val="EFEFEF"/>
              </a:buClr>
              <a:buSzPct val="100000"/>
              <a:defRPr sz="6100">
                <a:solidFill>
                  <a:srgbClr val="EFEFEF"/>
                </a:solidFill>
              </a:defRPr>
            </a:lvl9pPr>
          </a:lstStyle>
          <a:p>
            <a:endParaRPr/>
          </a:p>
        </p:txBody>
      </p:sp>
      <p:sp>
        <p:nvSpPr>
          <p:cNvPr id="231" name="Shape 23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27" cy="393684"/>
          </a:xfrm>
          <a:prstGeom prst="rect">
            <a:avLst/>
          </a:prstGeom>
        </p:spPr>
        <p:txBody>
          <a:bodyPr wrap="square" lIns="93500" tIns="93500" rIns="93500" bIns="935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bg>
      <p:bgPr>
        <a:solidFill>
          <a:srgbClr val="20124D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3500" tIns="93500" rIns="93500" bIns="935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4" name="Shape 234"/>
          <p:cNvSpPr/>
          <p:nvPr/>
        </p:nvSpPr>
        <p:spPr>
          <a:xfrm rot="5400000">
            <a:off x="1946450" y="2517779"/>
            <a:ext cx="5142904" cy="108545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wrap="square" lIns="93500" tIns="93500" rIns="93500" bIns="935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091" cy="1482221"/>
          </a:xfrm>
          <a:prstGeom prst="rect">
            <a:avLst/>
          </a:prstGeom>
        </p:spPr>
        <p:txBody>
          <a:bodyPr wrap="square" lIns="93500" tIns="93500" rIns="93500" bIns="93500" anchor="b" anchorCtr="0"/>
          <a:lstStyle>
            <a:lvl1pPr lvl="0" algn="ctr">
              <a:spcBef>
                <a:spcPts val="0"/>
              </a:spcBef>
              <a:buClr>
                <a:srgbClr val="20124D"/>
              </a:buClr>
              <a:buSzPct val="100000"/>
              <a:defRPr sz="4300">
                <a:solidFill>
                  <a:srgbClr val="20124D"/>
                </a:solidFill>
              </a:defRPr>
            </a:lvl1pPr>
            <a:lvl2pPr lvl="1" algn="ctr">
              <a:spcBef>
                <a:spcPts val="0"/>
              </a:spcBef>
              <a:buClr>
                <a:srgbClr val="20124D"/>
              </a:buClr>
              <a:buSzPct val="100000"/>
              <a:defRPr sz="4300">
                <a:solidFill>
                  <a:srgbClr val="20124D"/>
                </a:solidFill>
              </a:defRPr>
            </a:lvl2pPr>
            <a:lvl3pPr lvl="2" algn="ctr">
              <a:spcBef>
                <a:spcPts val="0"/>
              </a:spcBef>
              <a:buClr>
                <a:srgbClr val="20124D"/>
              </a:buClr>
              <a:buSzPct val="100000"/>
              <a:defRPr sz="4300">
                <a:solidFill>
                  <a:srgbClr val="20124D"/>
                </a:solidFill>
              </a:defRPr>
            </a:lvl3pPr>
            <a:lvl4pPr lvl="3" algn="ctr">
              <a:spcBef>
                <a:spcPts val="0"/>
              </a:spcBef>
              <a:buClr>
                <a:srgbClr val="20124D"/>
              </a:buClr>
              <a:buSzPct val="100000"/>
              <a:defRPr sz="4300">
                <a:solidFill>
                  <a:srgbClr val="20124D"/>
                </a:solidFill>
              </a:defRPr>
            </a:lvl4pPr>
            <a:lvl5pPr lvl="4" algn="ctr">
              <a:spcBef>
                <a:spcPts val="0"/>
              </a:spcBef>
              <a:buClr>
                <a:srgbClr val="20124D"/>
              </a:buClr>
              <a:buSzPct val="100000"/>
              <a:defRPr sz="4300">
                <a:solidFill>
                  <a:srgbClr val="20124D"/>
                </a:solidFill>
              </a:defRPr>
            </a:lvl5pPr>
            <a:lvl6pPr lvl="5" algn="ctr">
              <a:spcBef>
                <a:spcPts val="0"/>
              </a:spcBef>
              <a:buClr>
                <a:srgbClr val="20124D"/>
              </a:buClr>
              <a:buSzPct val="100000"/>
              <a:defRPr sz="4300">
                <a:solidFill>
                  <a:srgbClr val="20124D"/>
                </a:solidFill>
              </a:defRPr>
            </a:lvl6pPr>
            <a:lvl7pPr lvl="6" algn="ctr">
              <a:spcBef>
                <a:spcPts val="0"/>
              </a:spcBef>
              <a:buClr>
                <a:srgbClr val="20124D"/>
              </a:buClr>
              <a:buSzPct val="100000"/>
              <a:defRPr sz="4300">
                <a:solidFill>
                  <a:srgbClr val="20124D"/>
                </a:solidFill>
              </a:defRPr>
            </a:lvl7pPr>
            <a:lvl8pPr lvl="7" algn="ctr">
              <a:spcBef>
                <a:spcPts val="0"/>
              </a:spcBef>
              <a:buClr>
                <a:srgbClr val="20124D"/>
              </a:buClr>
              <a:buSzPct val="100000"/>
              <a:defRPr sz="4300">
                <a:solidFill>
                  <a:srgbClr val="20124D"/>
                </a:solidFill>
              </a:defRPr>
            </a:lvl8pPr>
            <a:lvl9pPr lvl="8" algn="ctr">
              <a:spcBef>
                <a:spcPts val="0"/>
              </a:spcBef>
              <a:buClr>
                <a:srgbClr val="20124D"/>
              </a:buClr>
              <a:buSzPct val="100000"/>
              <a:defRPr sz="4300">
                <a:solidFill>
                  <a:srgbClr val="20124D"/>
                </a:solidFill>
              </a:defRPr>
            </a:lvl9pPr>
          </a:lstStyle>
          <a:p>
            <a:endParaRPr/>
          </a:p>
        </p:txBody>
      </p:sp>
      <p:sp>
        <p:nvSpPr>
          <p:cNvPr id="236" name="Shape 236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091" cy="1235051"/>
          </a:xfrm>
          <a:prstGeom prst="rect">
            <a:avLst/>
          </a:prstGeom>
        </p:spPr>
        <p:txBody>
          <a:bodyPr wrap="square" lIns="93500" tIns="93500" rIns="93500" bIns="935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ct val="100000"/>
              <a:buNone/>
              <a:defRPr sz="2100">
                <a:solidFill>
                  <a:srgbClr val="20124D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ct val="100000"/>
              <a:buNone/>
              <a:defRPr sz="2100">
                <a:solidFill>
                  <a:srgbClr val="20124D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ct val="100000"/>
              <a:buNone/>
              <a:defRPr sz="2100">
                <a:solidFill>
                  <a:srgbClr val="20124D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ct val="100000"/>
              <a:buNone/>
              <a:defRPr sz="2100">
                <a:solidFill>
                  <a:srgbClr val="20124D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ct val="100000"/>
              <a:buNone/>
              <a:defRPr sz="2100">
                <a:solidFill>
                  <a:srgbClr val="20124D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ct val="100000"/>
              <a:buNone/>
              <a:defRPr sz="2100">
                <a:solidFill>
                  <a:srgbClr val="20124D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ct val="100000"/>
              <a:buNone/>
              <a:defRPr sz="2100">
                <a:solidFill>
                  <a:srgbClr val="20124D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ct val="100000"/>
              <a:buNone/>
              <a:defRPr sz="2100">
                <a:solidFill>
                  <a:srgbClr val="20124D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ct val="100000"/>
              <a:buNone/>
              <a:defRPr sz="2100">
                <a:solidFill>
                  <a:srgbClr val="20124D"/>
                </a:solidFill>
              </a:defRPr>
            </a:lvl9pPr>
          </a:lstStyle>
          <a:p>
            <a:endParaRPr/>
          </a:p>
        </p:txBody>
      </p:sp>
      <p:sp>
        <p:nvSpPr>
          <p:cNvPr id="237" name="Shape 237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29"/>
          </a:xfrm>
          <a:prstGeom prst="rect">
            <a:avLst/>
          </a:prstGeom>
        </p:spPr>
        <p:txBody>
          <a:bodyPr wrap="square" lIns="93500" tIns="93500" rIns="93500" bIns="93500" anchor="ctr" anchorCtr="0"/>
          <a:lstStyle>
            <a:lvl1pPr lvl="0">
              <a:spcBef>
                <a:spcPts val="0"/>
              </a:spcBef>
              <a:buClr>
                <a:srgbClr val="F3F3F3"/>
              </a:buClr>
              <a:defRPr>
                <a:solidFill>
                  <a:srgbClr val="F3F3F3"/>
                </a:solidFill>
              </a:defRPr>
            </a:lvl1pPr>
            <a:lvl2pPr lvl="1">
              <a:spcBef>
                <a:spcPts val="0"/>
              </a:spcBef>
              <a:buClr>
                <a:srgbClr val="F3F3F3"/>
              </a:buClr>
              <a:defRPr>
                <a:solidFill>
                  <a:srgbClr val="F3F3F3"/>
                </a:solidFill>
              </a:defRPr>
            </a:lvl2pPr>
            <a:lvl3pPr lvl="2">
              <a:spcBef>
                <a:spcPts val="0"/>
              </a:spcBef>
              <a:buClr>
                <a:srgbClr val="F3F3F3"/>
              </a:buClr>
              <a:defRPr>
                <a:solidFill>
                  <a:srgbClr val="F3F3F3"/>
                </a:solidFill>
              </a:defRPr>
            </a:lvl3pPr>
            <a:lvl4pPr lvl="3">
              <a:spcBef>
                <a:spcPts val="0"/>
              </a:spcBef>
              <a:buClr>
                <a:srgbClr val="F3F3F3"/>
              </a:buClr>
              <a:defRPr>
                <a:solidFill>
                  <a:srgbClr val="F3F3F3"/>
                </a:solidFill>
              </a:defRPr>
            </a:lvl4pPr>
            <a:lvl5pPr lvl="4">
              <a:spcBef>
                <a:spcPts val="0"/>
              </a:spcBef>
              <a:buClr>
                <a:srgbClr val="F3F3F3"/>
              </a:buClr>
              <a:defRPr>
                <a:solidFill>
                  <a:srgbClr val="F3F3F3"/>
                </a:solidFill>
              </a:defRPr>
            </a:lvl5pPr>
            <a:lvl6pPr lvl="5">
              <a:spcBef>
                <a:spcPts val="0"/>
              </a:spcBef>
              <a:buClr>
                <a:srgbClr val="F3F3F3"/>
              </a:buClr>
              <a:defRPr>
                <a:solidFill>
                  <a:srgbClr val="F3F3F3"/>
                </a:solidFill>
              </a:defRPr>
            </a:lvl6pPr>
            <a:lvl7pPr lvl="6">
              <a:spcBef>
                <a:spcPts val="0"/>
              </a:spcBef>
              <a:buClr>
                <a:srgbClr val="F3F3F3"/>
              </a:buClr>
              <a:defRPr>
                <a:solidFill>
                  <a:srgbClr val="F3F3F3"/>
                </a:solidFill>
              </a:defRPr>
            </a:lvl7pPr>
            <a:lvl8pPr lvl="7">
              <a:spcBef>
                <a:spcPts val="0"/>
              </a:spcBef>
              <a:buClr>
                <a:srgbClr val="F3F3F3"/>
              </a:buClr>
              <a:defRPr>
                <a:solidFill>
                  <a:srgbClr val="F3F3F3"/>
                </a:solidFill>
              </a:defRPr>
            </a:lvl8pPr>
            <a:lvl9pPr lvl="8">
              <a:spcBef>
                <a:spcPts val="0"/>
              </a:spcBef>
              <a:buClr>
                <a:srgbClr val="F3F3F3"/>
              </a:buClr>
              <a:defRPr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238" name="Shape 23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27" cy="393684"/>
          </a:xfrm>
          <a:prstGeom prst="rect">
            <a:avLst/>
          </a:prstGeom>
        </p:spPr>
        <p:txBody>
          <a:bodyPr wrap="square" lIns="93500" tIns="93500" rIns="93500" bIns="935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bg>
      <p:bgPr>
        <a:solidFill>
          <a:srgbClr val="20124D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/>
        </p:nvSpPr>
        <p:spPr>
          <a:xfrm rot="10800000" flipH="1">
            <a:off x="0" y="84"/>
            <a:ext cx="9144000" cy="46958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3500" tIns="93500" rIns="93500" bIns="935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1" name="Shape 241"/>
          <p:cNvSpPr/>
          <p:nvPr/>
        </p:nvSpPr>
        <p:spPr>
          <a:xfrm rot="10800000" flipH="1">
            <a:off x="0" y="4622774"/>
            <a:ext cx="9144000" cy="74051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wrap="square" lIns="93500" tIns="93500" rIns="93500" bIns="935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691"/>
          </a:xfrm>
          <a:prstGeom prst="rect">
            <a:avLst/>
          </a:prstGeom>
        </p:spPr>
        <p:txBody>
          <a:bodyPr wrap="square" lIns="93500" tIns="93500" rIns="93500" bIns="93500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None/>
              <a:defRPr sz="2000">
                <a:solidFill>
                  <a:srgbClr val="F3F3F3"/>
                </a:solidFill>
              </a:defRPr>
            </a:lvl1pPr>
          </a:lstStyle>
          <a:p>
            <a:endParaRPr/>
          </a:p>
        </p:txBody>
      </p:sp>
      <p:sp>
        <p:nvSpPr>
          <p:cNvPr id="243" name="Shape 24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27" cy="393684"/>
          </a:xfrm>
          <a:prstGeom prst="rect">
            <a:avLst/>
          </a:prstGeom>
        </p:spPr>
        <p:txBody>
          <a:bodyPr wrap="square" lIns="93500" tIns="93500" rIns="93500" bIns="935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F3F3F3"/>
                </a:solidFill>
              </a:rPr>
              <a:t>‹#›</a:t>
            </a:fld>
            <a:endParaRPr lang="en">
              <a:solidFill>
                <a:srgbClr val="F3F3F3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accent4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xfrm>
            <a:off x="475500" y="1258525"/>
            <a:ext cx="8222182" cy="1963456"/>
          </a:xfrm>
          <a:prstGeom prst="rect">
            <a:avLst/>
          </a:prstGeom>
        </p:spPr>
        <p:txBody>
          <a:bodyPr wrap="square" lIns="93500" tIns="93500" rIns="93500" bIns="93500" anchor="b" anchorCtr="0"/>
          <a:lstStyle>
            <a:lvl1pPr lvl="0" algn="ctr">
              <a:spcBef>
                <a:spcPts val="0"/>
              </a:spcBef>
              <a:buClr>
                <a:srgbClr val="20124D"/>
              </a:buClr>
              <a:buSzPct val="100000"/>
              <a:defRPr sz="8300">
                <a:solidFill>
                  <a:srgbClr val="20124D"/>
                </a:solidFill>
              </a:defRPr>
            </a:lvl1pPr>
            <a:lvl2pPr lvl="1" algn="ctr">
              <a:spcBef>
                <a:spcPts val="0"/>
              </a:spcBef>
              <a:buClr>
                <a:srgbClr val="20124D"/>
              </a:buClr>
              <a:buSzPct val="100000"/>
              <a:defRPr sz="12200">
                <a:solidFill>
                  <a:srgbClr val="20124D"/>
                </a:solidFill>
              </a:defRPr>
            </a:lvl2pPr>
            <a:lvl3pPr lvl="2" algn="ctr">
              <a:spcBef>
                <a:spcPts val="0"/>
              </a:spcBef>
              <a:buClr>
                <a:srgbClr val="20124D"/>
              </a:buClr>
              <a:buSzPct val="100000"/>
              <a:defRPr sz="12200">
                <a:solidFill>
                  <a:srgbClr val="20124D"/>
                </a:solidFill>
              </a:defRPr>
            </a:lvl3pPr>
            <a:lvl4pPr lvl="3" algn="ctr">
              <a:spcBef>
                <a:spcPts val="0"/>
              </a:spcBef>
              <a:buClr>
                <a:srgbClr val="20124D"/>
              </a:buClr>
              <a:buSzPct val="100000"/>
              <a:defRPr sz="12200">
                <a:solidFill>
                  <a:srgbClr val="20124D"/>
                </a:solidFill>
              </a:defRPr>
            </a:lvl4pPr>
            <a:lvl5pPr lvl="4" algn="ctr">
              <a:spcBef>
                <a:spcPts val="0"/>
              </a:spcBef>
              <a:buClr>
                <a:srgbClr val="20124D"/>
              </a:buClr>
              <a:buSzPct val="100000"/>
              <a:defRPr sz="12200">
                <a:solidFill>
                  <a:srgbClr val="20124D"/>
                </a:solidFill>
              </a:defRPr>
            </a:lvl5pPr>
            <a:lvl6pPr lvl="5" algn="ctr">
              <a:spcBef>
                <a:spcPts val="0"/>
              </a:spcBef>
              <a:buClr>
                <a:srgbClr val="20124D"/>
              </a:buClr>
              <a:buSzPct val="100000"/>
              <a:defRPr sz="12200">
                <a:solidFill>
                  <a:srgbClr val="20124D"/>
                </a:solidFill>
              </a:defRPr>
            </a:lvl6pPr>
            <a:lvl7pPr lvl="6" algn="ctr">
              <a:spcBef>
                <a:spcPts val="0"/>
              </a:spcBef>
              <a:buClr>
                <a:srgbClr val="20124D"/>
              </a:buClr>
              <a:buSzPct val="100000"/>
              <a:defRPr sz="12200">
                <a:solidFill>
                  <a:srgbClr val="20124D"/>
                </a:solidFill>
              </a:defRPr>
            </a:lvl7pPr>
            <a:lvl8pPr lvl="7" algn="ctr">
              <a:spcBef>
                <a:spcPts val="0"/>
              </a:spcBef>
              <a:buClr>
                <a:srgbClr val="20124D"/>
              </a:buClr>
              <a:buSzPct val="100000"/>
              <a:defRPr sz="12200">
                <a:solidFill>
                  <a:srgbClr val="20124D"/>
                </a:solidFill>
              </a:defRPr>
            </a:lvl8pPr>
            <a:lvl9pPr lvl="8" algn="ctr">
              <a:spcBef>
                <a:spcPts val="0"/>
              </a:spcBef>
              <a:buClr>
                <a:srgbClr val="20124D"/>
              </a:buClr>
              <a:buSzPct val="100000"/>
              <a:defRPr sz="12200">
                <a:solidFill>
                  <a:srgbClr val="20124D"/>
                </a:solidFill>
              </a:defRPr>
            </a:lvl9pPr>
          </a:lstStyle>
          <a:p>
            <a:endParaRPr/>
          </a:p>
        </p:txBody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82" cy="1300765"/>
          </a:xfrm>
          <a:prstGeom prst="rect">
            <a:avLst/>
          </a:prstGeom>
        </p:spPr>
        <p:txBody>
          <a:bodyPr wrap="square" lIns="93500" tIns="93500" rIns="93500" bIns="93500" anchor="t" anchorCtr="0"/>
          <a:lstStyle>
            <a:lvl1pPr lvl="0" algn="ctr">
              <a:spcBef>
                <a:spcPts val="0"/>
              </a:spcBef>
              <a:buClr>
                <a:srgbClr val="20124D"/>
              </a:buClr>
              <a:defRPr>
                <a:solidFill>
                  <a:srgbClr val="20124D"/>
                </a:solidFill>
              </a:defRPr>
            </a:lvl1pPr>
            <a:lvl2pPr lvl="1" algn="ctr">
              <a:spcBef>
                <a:spcPts val="0"/>
              </a:spcBef>
              <a:buClr>
                <a:srgbClr val="20124D"/>
              </a:buClr>
              <a:defRPr>
                <a:solidFill>
                  <a:srgbClr val="20124D"/>
                </a:solidFill>
              </a:defRPr>
            </a:lvl2pPr>
            <a:lvl3pPr lvl="2" algn="ctr">
              <a:spcBef>
                <a:spcPts val="0"/>
              </a:spcBef>
              <a:buClr>
                <a:srgbClr val="20124D"/>
              </a:buClr>
              <a:defRPr>
                <a:solidFill>
                  <a:srgbClr val="20124D"/>
                </a:solidFill>
              </a:defRPr>
            </a:lvl3pPr>
            <a:lvl4pPr lvl="3" algn="ctr">
              <a:spcBef>
                <a:spcPts val="0"/>
              </a:spcBef>
              <a:buClr>
                <a:srgbClr val="20124D"/>
              </a:buClr>
              <a:defRPr>
                <a:solidFill>
                  <a:srgbClr val="20124D"/>
                </a:solidFill>
              </a:defRPr>
            </a:lvl4pPr>
            <a:lvl5pPr lvl="4" algn="ctr">
              <a:spcBef>
                <a:spcPts val="0"/>
              </a:spcBef>
              <a:buClr>
                <a:srgbClr val="20124D"/>
              </a:buClr>
              <a:defRPr>
                <a:solidFill>
                  <a:srgbClr val="20124D"/>
                </a:solidFill>
              </a:defRPr>
            </a:lvl5pPr>
            <a:lvl6pPr lvl="5" algn="ctr">
              <a:spcBef>
                <a:spcPts val="0"/>
              </a:spcBef>
              <a:buClr>
                <a:srgbClr val="20124D"/>
              </a:buClr>
              <a:defRPr>
                <a:solidFill>
                  <a:srgbClr val="20124D"/>
                </a:solidFill>
              </a:defRPr>
            </a:lvl6pPr>
            <a:lvl7pPr lvl="6" algn="ctr">
              <a:spcBef>
                <a:spcPts val="0"/>
              </a:spcBef>
              <a:buClr>
                <a:srgbClr val="20124D"/>
              </a:buClr>
              <a:defRPr>
                <a:solidFill>
                  <a:srgbClr val="20124D"/>
                </a:solidFill>
              </a:defRPr>
            </a:lvl7pPr>
            <a:lvl8pPr lvl="7" algn="ctr">
              <a:spcBef>
                <a:spcPts val="0"/>
              </a:spcBef>
              <a:buClr>
                <a:srgbClr val="20124D"/>
              </a:buClr>
              <a:defRPr>
                <a:solidFill>
                  <a:srgbClr val="20124D"/>
                </a:solidFill>
              </a:defRPr>
            </a:lvl8pPr>
            <a:lvl9pPr lvl="8" algn="ctr">
              <a:spcBef>
                <a:spcPts val="0"/>
              </a:spcBef>
              <a:buClr>
                <a:srgbClr val="20124D"/>
              </a:buClr>
              <a:defRPr>
                <a:solidFill>
                  <a:srgbClr val="20124D"/>
                </a:solidFill>
              </a:defRPr>
            </a:lvl9pPr>
          </a:lstStyle>
          <a:p>
            <a:endParaRPr/>
          </a:p>
        </p:txBody>
      </p:sp>
      <p:sp>
        <p:nvSpPr>
          <p:cNvPr id="247" name="Shape 24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27" cy="393684"/>
          </a:xfrm>
          <a:prstGeom prst="rect">
            <a:avLst/>
          </a:prstGeom>
        </p:spPr>
        <p:txBody>
          <a:bodyPr wrap="square" lIns="93500" tIns="93500" rIns="93500" bIns="935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 1">
    <p:bg>
      <p:bgPr>
        <a:solidFill>
          <a:srgbClr val="20124D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475500" y="1258525"/>
            <a:ext cx="8222182" cy="1963456"/>
          </a:xfrm>
          <a:prstGeom prst="rect">
            <a:avLst/>
          </a:prstGeom>
        </p:spPr>
        <p:txBody>
          <a:bodyPr wrap="square" lIns="93500" tIns="93500" rIns="93500" bIns="93500" anchor="b" anchorCtr="0"/>
          <a:lstStyle>
            <a:lvl1pPr lvl="0" algn="ctr" rtl="0">
              <a:spcBef>
                <a:spcPts val="0"/>
              </a:spcBef>
              <a:buClr>
                <a:srgbClr val="F3F3F3"/>
              </a:buClr>
              <a:buSzPct val="100000"/>
              <a:defRPr sz="8300"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3F3F3"/>
              </a:buClr>
              <a:buSzPct val="100000"/>
              <a:defRPr sz="12200">
                <a:solidFill>
                  <a:srgbClr val="F3F3F3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3F3F3"/>
              </a:buClr>
              <a:buSzPct val="100000"/>
              <a:defRPr sz="12200">
                <a:solidFill>
                  <a:srgbClr val="F3F3F3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3F3F3"/>
              </a:buClr>
              <a:buSzPct val="100000"/>
              <a:defRPr sz="12200">
                <a:solidFill>
                  <a:srgbClr val="F3F3F3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3F3F3"/>
              </a:buClr>
              <a:buSzPct val="100000"/>
              <a:defRPr sz="12200">
                <a:solidFill>
                  <a:srgbClr val="F3F3F3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3F3F3"/>
              </a:buClr>
              <a:buSzPct val="100000"/>
              <a:defRPr sz="12200">
                <a:solidFill>
                  <a:srgbClr val="F3F3F3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3F3F3"/>
              </a:buClr>
              <a:buSzPct val="100000"/>
              <a:defRPr sz="12200">
                <a:solidFill>
                  <a:srgbClr val="F3F3F3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3F3F3"/>
              </a:buClr>
              <a:buSzPct val="100000"/>
              <a:defRPr sz="12200">
                <a:solidFill>
                  <a:srgbClr val="F3F3F3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3F3F3"/>
              </a:buClr>
              <a:buSzPct val="100000"/>
              <a:defRPr sz="122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82" cy="1300765"/>
          </a:xfrm>
          <a:prstGeom prst="rect">
            <a:avLst/>
          </a:prstGeom>
        </p:spPr>
        <p:txBody>
          <a:bodyPr wrap="square" lIns="93500" tIns="93500" rIns="93500" bIns="93500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buClr>
                <a:srgbClr val="F3F3F3"/>
              </a:buClr>
              <a:buSzPct val="100000"/>
              <a:defRPr sz="2000">
                <a:solidFill>
                  <a:srgbClr val="F3F3F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buClr>
                <a:srgbClr val="F3F3F3"/>
              </a:buClr>
              <a:buSzPct val="100000"/>
              <a:defRPr sz="2000">
                <a:solidFill>
                  <a:srgbClr val="F3F3F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buClr>
                <a:srgbClr val="F3F3F3"/>
              </a:buClr>
              <a:buSzPct val="100000"/>
              <a:defRPr sz="2000">
                <a:solidFill>
                  <a:srgbClr val="F3F3F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buClr>
                <a:srgbClr val="F3F3F3"/>
              </a:buClr>
              <a:buSzPct val="100000"/>
              <a:defRPr sz="2000">
                <a:solidFill>
                  <a:srgbClr val="F3F3F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buClr>
                <a:srgbClr val="F3F3F3"/>
              </a:buClr>
              <a:buSzPct val="100000"/>
              <a:defRPr sz="2000">
                <a:solidFill>
                  <a:srgbClr val="F3F3F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buClr>
                <a:srgbClr val="F3F3F3"/>
              </a:buClr>
              <a:buSzPct val="100000"/>
              <a:defRPr sz="2000">
                <a:solidFill>
                  <a:srgbClr val="F3F3F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buClr>
                <a:srgbClr val="F3F3F3"/>
              </a:buClr>
              <a:buSzPct val="100000"/>
              <a:defRPr sz="2000">
                <a:solidFill>
                  <a:srgbClr val="F3F3F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buClr>
                <a:srgbClr val="F3F3F3"/>
              </a:buClr>
              <a:buSzPct val="100000"/>
              <a:defRPr sz="2000">
                <a:solidFill>
                  <a:srgbClr val="F3F3F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buClr>
                <a:srgbClr val="F3F3F3"/>
              </a:buClr>
              <a:buSzPct val="100000"/>
              <a:defRPr sz="20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251" name="Shape 25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27" cy="393684"/>
          </a:xfrm>
          <a:prstGeom prst="rect">
            <a:avLst/>
          </a:prstGeom>
        </p:spPr>
        <p:txBody>
          <a:bodyPr wrap="square" lIns="93500" tIns="93500" rIns="93500" bIns="935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accent4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27" cy="393684"/>
          </a:xfrm>
          <a:prstGeom prst="rect">
            <a:avLst/>
          </a:prstGeom>
        </p:spPr>
        <p:txBody>
          <a:bodyPr wrap="square" lIns="93500" tIns="93500" rIns="93500" bIns="935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Left Statement">
    <p:bg>
      <p:bgPr>
        <a:solidFill>
          <a:srgbClr val="F96446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285750" y="886686"/>
            <a:ext cx="7812900" cy="3275700"/>
          </a:xfrm>
          <a:prstGeom prst="rect">
            <a:avLst/>
          </a:prstGeom>
          <a:noFill/>
          <a:ln>
            <a:noFill/>
          </a:ln>
        </p:spPr>
        <p:txBody>
          <a:bodyPr wrap="square" lIns="51425" tIns="51425" rIns="51425" bIns="51425" anchor="ctr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75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520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647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774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901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1028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0213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31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285750" y="285750"/>
            <a:ext cx="8572500" cy="1150200"/>
          </a:xfrm>
          <a:prstGeom prst="rect">
            <a:avLst/>
          </a:prstGeom>
          <a:noFill/>
          <a:ln>
            <a:noFill/>
          </a:ln>
        </p:spPr>
        <p:txBody>
          <a:bodyPr wrap="square" lIns="51425" tIns="51425" rIns="51425" bIns="5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SzPct val="29629"/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SzPct val="29629"/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SzPct val="29629"/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SzPct val="29629"/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520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SzPct val="29629"/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647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SzPct val="29629"/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774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SzPct val="29629"/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901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SzPct val="29629"/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1028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SzPct val="29629"/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285750" y="1435894"/>
            <a:ext cx="8572500" cy="2771700"/>
          </a:xfrm>
          <a:prstGeom prst="rect">
            <a:avLst/>
          </a:prstGeom>
          <a:noFill/>
          <a:ln>
            <a:noFill/>
          </a:ln>
        </p:spPr>
        <p:txBody>
          <a:bodyPr wrap="square" lIns="51425" tIns="51425" rIns="51425" bIns="51425" anchor="t" anchorCtr="0"/>
          <a:lstStyle>
            <a:lvl1pPr marL="0" marR="0" lvl="0" indent="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898B8E"/>
              </a:buClr>
              <a:buSzPct val="57142"/>
              <a:buFont typeface="Arial"/>
              <a:buChar char="●"/>
              <a:defRPr sz="14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898B8E"/>
              </a:buClr>
              <a:buSzPct val="57142"/>
              <a:buFont typeface="Arial"/>
              <a:buChar char="○"/>
              <a:defRPr sz="14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898B8E"/>
              </a:buClr>
              <a:buSzPct val="57142"/>
              <a:buFont typeface="Arial"/>
              <a:buChar char="■"/>
              <a:defRPr sz="14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898B8E"/>
              </a:buClr>
              <a:buSzPct val="57142"/>
              <a:buFont typeface="Arial"/>
              <a:buChar char="●"/>
              <a:defRPr sz="14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898B8E"/>
              </a:buClr>
              <a:buSzPct val="57142"/>
              <a:buFont typeface="Arial"/>
              <a:buChar char="○"/>
              <a:defRPr sz="14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20320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898B8E"/>
              </a:buClr>
              <a:buSzPct val="57142"/>
              <a:buFont typeface="Arial"/>
              <a:buChar char="■"/>
              <a:defRPr sz="14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40640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898B8E"/>
              </a:buClr>
              <a:buSzPct val="57142"/>
              <a:buFont typeface="Arial"/>
              <a:buChar char="●"/>
              <a:defRPr sz="14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59690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898B8E"/>
              </a:buClr>
              <a:buSzPct val="57142"/>
              <a:buFont typeface="Arial"/>
              <a:buChar char="○"/>
              <a:defRPr sz="14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80010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898B8E"/>
              </a:buClr>
              <a:buSzPct val="57142"/>
              <a:buFont typeface="Arial"/>
              <a:buChar char="■"/>
              <a:defRPr sz="14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680970" y="4775597"/>
            <a:ext cx="177300" cy="164400"/>
          </a:xfrm>
          <a:prstGeom prst="rect">
            <a:avLst/>
          </a:prstGeom>
          <a:noFill/>
          <a:ln>
            <a:noFill/>
          </a:ln>
        </p:spPr>
        <p:txBody>
          <a:bodyPr wrap="square" lIns="28575" tIns="28575" rIns="28575" bIns="2857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SzPct val="25000"/>
              <a:buFont typeface="Arial"/>
              <a:buNone/>
            </a:pPr>
            <a:fld id="{00000000-1234-1234-1234-123412341234}" type="slidenum">
              <a:rPr lang="en" sz="700" b="1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700" b="1" i="0" u="none" strike="noStrike" cap="none">
              <a:solidFill>
                <a:srgbClr val="898B8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" name="Shape 54" descr="August_FooterLockup.pdf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435769" y="4761309"/>
            <a:ext cx="1014900" cy="2394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708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285750" y="285750"/>
            <a:ext cx="8572500" cy="1150200"/>
          </a:xfrm>
          <a:prstGeom prst="rect">
            <a:avLst/>
          </a:prstGeom>
          <a:noFill/>
          <a:ln>
            <a:noFill/>
          </a:ln>
        </p:spPr>
        <p:txBody>
          <a:bodyPr wrap="square" lIns="51425" tIns="51425" rIns="51425" bIns="5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ct val="29629"/>
              <a:buFont typeface="Helvetica Neue"/>
              <a:buNone/>
              <a:defRPr sz="2700" b="1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ct val="29629"/>
              <a:buFont typeface="Helvetica Neue"/>
              <a:buNone/>
              <a:defRPr sz="2700" b="1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ct val="29629"/>
              <a:buFont typeface="Helvetica Neue"/>
              <a:buNone/>
              <a:defRPr sz="2700" b="1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ct val="29629"/>
              <a:buFont typeface="Helvetica Neue"/>
              <a:buNone/>
              <a:defRPr sz="2700" b="1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520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ct val="29629"/>
              <a:buFont typeface="Helvetica Neue"/>
              <a:buNone/>
              <a:defRPr sz="2700" b="1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647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ct val="29629"/>
              <a:buFont typeface="Helvetica Neue"/>
              <a:buNone/>
              <a:defRPr sz="2700" b="1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774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ct val="29629"/>
              <a:buFont typeface="Helvetica Neue"/>
              <a:buNone/>
              <a:defRPr sz="2700" b="1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901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ct val="29629"/>
              <a:buFont typeface="Helvetica Neue"/>
              <a:buNone/>
              <a:defRPr sz="2700" b="1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028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ct val="29629"/>
              <a:buFont typeface="Helvetica Neue"/>
              <a:buNone/>
              <a:defRPr sz="2700" b="1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285750" y="1435894"/>
            <a:ext cx="8572500" cy="2771700"/>
          </a:xfrm>
          <a:prstGeom prst="rect">
            <a:avLst/>
          </a:prstGeom>
          <a:noFill/>
          <a:ln>
            <a:noFill/>
          </a:ln>
        </p:spPr>
        <p:txBody>
          <a:bodyPr wrap="square" lIns="51425" tIns="51425" rIns="51425" bIns="51425" anchor="t" anchorCtr="0"/>
          <a:lstStyle>
            <a:lvl1pPr marL="0" marR="0" lvl="0" indent="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515151"/>
              </a:buClr>
              <a:buSzPct val="57142"/>
              <a:buFont typeface="Helvetica Neue"/>
              <a:buChar char="●"/>
              <a:defRPr sz="1400" b="0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515151"/>
              </a:buClr>
              <a:buSzPct val="57142"/>
              <a:buFont typeface="Helvetica Neue"/>
              <a:buChar char="○"/>
              <a:defRPr sz="1400" b="0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515151"/>
              </a:buClr>
              <a:buSzPct val="57142"/>
              <a:buFont typeface="Helvetica Neue"/>
              <a:buChar char="■"/>
              <a:defRPr sz="1400" b="0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515151"/>
              </a:buClr>
              <a:buSzPct val="57142"/>
              <a:buFont typeface="Helvetica Neue"/>
              <a:buChar char="●"/>
              <a:defRPr sz="1400" b="0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515151"/>
              </a:buClr>
              <a:buSzPct val="57142"/>
              <a:buFont typeface="Helvetica Neue"/>
              <a:buChar char="○"/>
              <a:defRPr sz="1400" b="0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20320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515151"/>
              </a:buClr>
              <a:buSzPct val="57142"/>
              <a:buFont typeface="Helvetica Neue"/>
              <a:buChar char="■"/>
              <a:defRPr sz="1400" b="0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40640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515151"/>
              </a:buClr>
              <a:buSzPct val="57142"/>
              <a:buFont typeface="Helvetica Neue"/>
              <a:buChar char="●"/>
              <a:defRPr sz="1400" b="0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59690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515151"/>
              </a:buClr>
              <a:buSzPct val="57142"/>
              <a:buFont typeface="Helvetica Neue"/>
              <a:buChar char="○"/>
              <a:defRPr sz="1400" b="0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800100" algn="l" rtl="0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rgbClr val="515151"/>
              </a:buClr>
              <a:buSzPct val="57142"/>
              <a:buFont typeface="Helvetica Neue"/>
              <a:buChar char="■"/>
              <a:defRPr sz="1400" b="0" i="0" u="none" strike="noStrike" cap="none">
                <a:solidFill>
                  <a:srgbClr val="5151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8531440" y="4779168"/>
            <a:ext cx="177000" cy="157200"/>
          </a:xfrm>
          <a:prstGeom prst="rect">
            <a:avLst/>
          </a:prstGeom>
          <a:noFill/>
          <a:ln>
            <a:noFill/>
          </a:ln>
        </p:spPr>
        <p:txBody>
          <a:bodyPr wrap="square" lIns="28575" tIns="28575" rIns="28575" bIns="2857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SzPct val="25000"/>
              <a:buFont typeface="Helvetica Neue"/>
              <a:buNone/>
            </a:pPr>
            <a:fld id="{00000000-1234-1234-1234-123412341234}" type="slidenum">
              <a:rPr lang="en" sz="700" b="1" i="0" u="none" strike="noStrike" cap="none">
                <a:solidFill>
                  <a:srgbClr val="898B8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" sz="700" b="1" i="0" u="none" strike="noStrike" cap="none">
              <a:solidFill>
                <a:srgbClr val="898B8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6" name="Shape 126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435769" y="4761309"/>
            <a:ext cx="1014900" cy="2394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rgbClr val="20124D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82" cy="767713"/>
          </a:xfrm>
          <a:prstGeom prst="rect">
            <a:avLst/>
          </a:prstGeom>
          <a:noFill/>
          <a:ln>
            <a:noFill/>
          </a:ln>
        </p:spPr>
        <p:txBody>
          <a:bodyPr wrap="square" lIns="93500" tIns="93500" rIns="93500" bIns="93500" anchor="b" anchorCtr="0"/>
          <a:lstStyle>
            <a:lvl1pPr lvl="0">
              <a:spcBef>
                <a:spcPts val="0"/>
              </a:spcBef>
              <a:buClr>
                <a:srgbClr val="EFEFEF"/>
              </a:buClr>
              <a:buSzPct val="100000"/>
              <a:buFont typeface="Montserrat"/>
              <a:buNone/>
              <a:defRPr sz="5000" b="1">
                <a:solidFill>
                  <a:srgbClr val="EFEFE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3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3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3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3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3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3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3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3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82" cy="2710125"/>
          </a:xfrm>
          <a:prstGeom prst="rect">
            <a:avLst/>
          </a:prstGeom>
          <a:noFill/>
          <a:ln>
            <a:noFill/>
          </a:ln>
        </p:spPr>
        <p:txBody>
          <a:bodyPr wrap="square" lIns="93500" tIns="93500" rIns="93500" bIns="93500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700"/>
              </a:spcAft>
              <a:buClr>
                <a:srgbClr val="F3F3F3"/>
              </a:buClr>
              <a:buSzPct val="100000"/>
              <a:buFont typeface="Montserrat Light"/>
              <a:buChar char="●"/>
              <a:defRPr sz="2500">
                <a:solidFill>
                  <a:srgbClr val="F3F3F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700"/>
              </a:spcAft>
              <a:buClr>
                <a:srgbClr val="F3F3F3"/>
              </a:buClr>
              <a:buSzPct val="100000"/>
              <a:buFont typeface="Montserrat Light"/>
              <a:buChar char="○"/>
              <a:defRPr sz="1400">
                <a:solidFill>
                  <a:srgbClr val="F3F3F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700"/>
              </a:spcAft>
              <a:buClr>
                <a:srgbClr val="F3F3F3"/>
              </a:buClr>
              <a:buSzPct val="100000"/>
              <a:buFont typeface="Montserrat Light"/>
              <a:buChar char="■"/>
              <a:defRPr sz="1400">
                <a:solidFill>
                  <a:srgbClr val="F3F3F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700"/>
              </a:spcAft>
              <a:buClr>
                <a:srgbClr val="F3F3F3"/>
              </a:buClr>
              <a:buSzPct val="100000"/>
              <a:buFont typeface="Montserrat Light"/>
              <a:buChar char="●"/>
              <a:defRPr sz="1400">
                <a:solidFill>
                  <a:srgbClr val="F3F3F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700"/>
              </a:spcAft>
              <a:buClr>
                <a:srgbClr val="F3F3F3"/>
              </a:buClr>
              <a:buSzPct val="100000"/>
              <a:buFont typeface="Montserrat Light"/>
              <a:buChar char="○"/>
              <a:defRPr sz="1400">
                <a:solidFill>
                  <a:srgbClr val="F3F3F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700"/>
              </a:spcAft>
              <a:buClr>
                <a:srgbClr val="F3F3F3"/>
              </a:buClr>
              <a:buSzPct val="100000"/>
              <a:buFont typeface="Montserrat Light"/>
              <a:buChar char="■"/>
              <a:defRPr sz="1400">
                <a:solidFill>
                  <a:srgbClr val="F3F3F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700"/>
              </a:spcAft>
              <a:buClr>
                <a:srgbClr val="F3F3F3"/>
              </a:buClr>
              <a:buSzPct val="100000"/>
              <a:buFont typeface="Montserrat Light"/>
              <a:buChar char="●"/>
              <a:defRPr sz="1400">
                <a:solidFill>
                  <a:srgbClr val="F3F3F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700"/>
              </a:spcAft>
              <a:buClr>
                <a:srgbClr val="F3F3F3"/>
              </a:buClr>
              <a:buSzPct val="100000"/>
              <a:buFont typeface="Montserrat Light"/>
              <a:buChar char="○"/>
              <a:defRPr sz="1400">
                <a:solidFill>
                  <a:srgbClr val="F3F3F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700"/>
              </a:spcAft>
              <a:buClr>
                <a:srgbClr val="F3F3F3"/>
              </a:buClr>
              <a:buSzPct val="100000"/>
              <a:buFont typeface="Montserrat Light"/>
              <a:buChar char="■"/>
              <a:defRPr sz="1400">
                <a:solidFill>
                  <a:srgbClr val="F3F3F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27" cy="393684"/>
          </a:xfrm>
          <a:prstGeom prst="rect">
            <a:avLst/>
          </a:prstGeom>
          <a:noFill/>
          <a:ln>
            <a:noFill/>
          </a:ln>
        </p:spPr>
        <p:txBody>
          <a:bodyPr wrap="square" lIns="93500" tIns="93500" rIns="93500" bIns="93500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9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66ZU2PCIcM&amp;t=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DAF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Shape 258" descr="pasted-image.png"/>
          <p:cNvPicPr preferRelativeResize="0"/>
          <p:nvPr/>
        </p:nvPicPr>
        <p:blipFill rotWithShape="1">
          <a:blip r:embed="rId3">
            <a:alphaModFix amt="8000"/>
          </a:blip>
          <a:srcRect l="13138" t="1110" r="17748" b="3949"/>
          <a:stretch/>
        </p:blipFill>
        <p:spPr>
          <a:xfrm rot="5400000">
            <a:off x="1997725" y="-1973100"/>
            <a:ext cx="5136900" cy="91323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Shape 260"/>
          <p:cNvSpPr txBox="1">
            <a:spLocks noGrp="1"/>
          </p:cNvSpPr>
          <p:nvPr>
            <p:ph type="title"/>
          </p:nvPr>
        </p:nvSpPr>
        <p:spPr>
          <a:xfrm>
            <a:off x="534400" y="1335975"/>
            <a:ext cx="8970000" cy="983700"/>
          </a:xfrm>
          <a:prstGeom prst="rect">
            <a:avLst/>
          </a:prstGeom>
          <a:noFill/>
          <a:ln>
            <a:noFill/>
          </a:ln>
        </p:spPr>
        <p:txBody>
          <a:bodyPr wrap="square" lIns="142875" tIns="142875" rIns="142875" bIns="142875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Ultra"/>
              <a:buNone/>
            </a:pPr>
            <a:r>
              <a:rPr lang="en" sz="4200" dirty="0" smtClean="0">
                <a:latin typeface="Montserrat ExtraBold"/>
                <a:ea typeface="Montserrat ExtraBold"/>
                <a:cs typeface="Montserrat ExtraBold"/>
                <a:sym typeface="Montserrat ExtraBold"/>
              </a:rPr>
              <a:t>Design-Thinking </a:t>
            </a:r>
            <a:r>
              <a:rPr lang="en" sz="4200" dirty="0">
                <a:latin typeface="Montserrat ExtraBold"/>
                <a:ea typeface="Montserrat ExtraBold"/>
                <a:cs typeface="Montserrat ExtraBold"/>
                <a:sym typeface="Montserrat ExtraBold"/>
              </a:rPr>
              <a:t>Workshop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755899" y="2593049"/>
            <a:ext cx="3288443" cy="144722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en-US" sz="2800" b="1" kern="1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  <a:cs typeface="+mn-cs"/>
              </a:rPr>
              <a:t>Haverford College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</a:pPr>
            <a:endParaRPr lang="en-US" sz="2800" b="1" kern="1200" dirty="0" smtClean="0">
              <a:solidFill>
                <a:schemeClr val="accent3">
                  <a:lumMod val="60000"/>
                  <a:lumOff val="40000"/>
                </a:schemeClr>
              </a:solidFill>
              <a:latin typeface="BatangChe" panose="02030609000101010101" pitchFamily="49" charset="-127"/>
              <a:ea typeface="BatangChe" panose="02030609000101010101" pitchFamily="49" charset="-127"/>
              <a:cs typeface="+mn-cs"/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</a:pPr>
            <a:endParaRPr lang="en-US" sz="2800" b="1" kern="1200" dirty="0">
              <a:solidFill>
                <a:schemeClr val="accent3">
                  <a:lumMod val="60000"/>
                  <a:lumOff val="40000"/>
                </a:schemeClr>
              </a:solidFill>
              <a:latin typeface="BatangChe" panose="02030609000101010101" pitchFamily="49" charset="-127"/>
              <a:ea typeface="BatangChe" panose="02030609000101010101" pitchFamily="49" charset="-127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design thin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71" y="1954417"/>
            <a:ext cx="6439443" cy="265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18663" y="-593508"/>
            <a:ext cx="7830657" cy="3275700"/>
          </a:xfrm>
        </p:spPr>
        <p:txBody>
          <a:bodyPr/>
          <a:lstStyle/>
          <a:p>
            <a:r>
              <a:rPr lang="en-US" sz="6000" dirty="0" smtClean="0"/>
              <a:t>Design Thinking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77394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0ADAF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/>
          <p:nvPr/>
        </p:nvSpPr>
        <p:spPr>
          <a:xfrm>
            <a:off x="916925" y="896200"/>
            <a:ext cx="8149500" cy="349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lnSpc>
                <a:spcPct val="155769"/>
              </a:lnSpc>
              <a:spcBef>
                <a:spcPts val="0"/>
              </a:spcBef>
              <a:buNone/>
            </a:pPr>
            <a:endParaRPr b="1">
              <a:solidFill>
                <a:srgbClr val="333333"/>
              </a:solidFill>
            </a:endParaRPr>
          </a:p>
          <a:p>
            <a:pPr marL="457200" lvl="0" indent="0" rtl="0">
              <a:lnSpc>
                <a:spcPct val="140000"/>
              </a:lnSpc>
              <a:spcBef>
                <a:spcPts val="0"/>
              </a:spcBef>
              <a:spcAft>
                <a:spcPts val="700"/>
              </a:spcAft>
              <a:buNone/>
            </a:pPr>
            <a:r>
              <a:rPr lang="en">
                <a:solidFill>
                  <a:srgbClr val="333333"/>
                </a:solidFill>
              </a:rPr>
              <a:t>human-centered design techniques to </a:t>
            </a:r>
            <a:r>
              <a:rPr lang="en">
                <a:solidFill>
                  <a:srgbClr val="EFEFEF"/>
                </a:solidFill>
              </a:rPr>
              <a:t>create innovations</a:t>
            </a:r>
            <a:r>
              <a:rPr lang="en">
                <a:solidFill>
                  <a:srgbClr val="333333"/>
                </a:solidFill>
              </a:rPr>
              <a:t> to real-world challenges </a:t>
            </a:r>
          </a:p>
          <a:p>
            <a:pPr lvl="0" rtl="0">
              <a:lnSpc>
                <a:spcPct val="140000"/>
              </a:lnSpc>
              <a:spcBef>
                <a:spcPts val="0"/>
              </a:spcBef>
              <a:spcAft>
                <a:spcPts val="700"/>
              </a:spcAft>
              <a:buNone/>
            </a:pPr>
            <a:endParaRPr>
              <a:solidFill>
                <a:srgbClr val="333333"/>
              </a:solidFill>
            </a:endParaRPr>
          </a:p>
          <a:p>
            <a:pPr marL="457200" lvl="0" indent="0" rtl="0">
              <a:lnSpc>
                <a:spcPct val="140000"/>
              </a:lnSpc>
              <a:spcBef>
                <a:spcPts val="0"/>
              </a:spcBef>
              <a:spcAft>
                <a:spcPts val="700"/>
              </a:spcAft>
              <a:buNone/>
            </a:pPr>
            <a:r>
              <a:rPr lang="en">
                <a:solidFill>
                  <a:srgbClr val="333333"/>
                </a:solidFill>
              </a:rPr>
              <a:t>effective interviewing strategies to </a:t>
            </a:r>
            <a:r>
              <a:rPr lang="en">
                <a:solidFill>
                  <a:srgbClr val="EFEFEF"/>
                </a:solidFill>
              </a:rPr>
              <a:t>deeply understand</a:t>
            </a:r>
            <a:r>
              <a:rPr lang="en">
                <a:solidFill>
                  <a:srgbClr val="333333"/>
                </a:solidFill>
              </a:rPr>
              <a:t> the humans beings</a:t>
            </a:r>
          </a:p>
          <a:p>
            <a:pPr lvl="0" rtl="0">
              <a:lnSpc>
                <a:spcPct val="140000"/>
              </a:lnSpc>
              <a:spcBef>
                <a:spcPts val="0"/>
              </a:spcBef>
              <a:spcAft>
                <a:spcPts val="700"/>
              </a:spcAft>
              <a:buNone/>
            </a:pPr>
            <a:endParaRPr>
              <a:solidFill>
                <a:srgbClr val="333333"/>
              </a:solidFill>
            </a:endParaRPr>
          </a:p>
          <a:p>
            <a:pPr marL="457200" lvl="0" indent="0" rtl="0">
              <a:lnSpc>
                <a:spcPct val="140000"/>
              </a:lnSpc>
              <a:spcBef>
                <a:spcPts val="0"/>
              </a:spcBef>
              <a:spcAft>
                <a:spcPts val="700"/>
              </a:spcAft>
              <a:buNone/>
            </a:pPr>
            <a:r>
              <a:rPr lang="en">
                <a:solidFill>
                  <a:srgbClr val="333333"/>
                </a:solidFill>
              </a:rPr>
              <a:t>creative approaches to </a:t>
            </a:r>
            <a:r>
              <a:rPr lang="en">
                <a:solidFill>
                  <a:srgbClr val="EFEFEF"/>
                </a:solidFill>
              </a:rPr>
              <a:t>rapid prototyping</a:t>
            </a:r>
            <a:r>
              <a:rPr lang="en">
                <a:solidFill>
                  <a:srgbClr val="333333"/>
                </a:solidFill>
              </a:rPr>
              <a:t> to make your ideas come to life</a:t>
            </a:r>
          </a:p>
          <a:p>
            <a:pPr lvl="0" rtl="0">
              <a:lnSpc>
                <a:spcPct val="140000"/>
              </a:lnSpc>
              <a:spcBef>
                <a:spcPts val="0"/>
              </a:spcBef>
              <a:spcAft>
                <a:spcPts val="700"/>
              </a:spcAft>
              <a:buNone/>
            </a:pPr>
            <a:endParaRPr>
              <a:solidFill>
                <a:srgbClr val="333333"/>
              </a:solidFill>
            </a:endParaRPr>
          </a:p>
        </p:txBody>
      </p:sp>
      <p:sp>
        <p:nvSpPr>
          <p:cNvPr id="296" name="Shape 296"/>
          <p:cNvSpPr txBox="1"/>
          <p:nvPr/>
        </p:nvSpPr>
        <p:spPr>
          <a:xfrm>
            <a:off x="331925" y="497000"/>
            <a:ext cx="8237400" cy="1258800"/>
          </a:xfrm>
          <a:prstGeom prst="rect">
            <a:avLst/>
          </a:prstGeom>
          <a:noFill/>
          <a:ln>
            <a:noFill/>
          </a:ln>
        </p:spPr>
        <p:txBody>
          <a:bodyPr wrap="square" lIns="51425" tIns="51425" rIns="51425" bIns="5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Summary: What will be learned through this experience? </a:t>
            </a:r>
          </a:p>
          <a:p>
            <a:pPr lvl="0" algn="ctr" rtl="0">
              <a:spcBef>
                <a:spcPts val="0"/>
              </a:spcBef>
              <a:buNone/>
            </a:pPr>
            <a:endParaRPr sz="20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97" name="Shape 297"/>
          <p:cNvPicPr preferRelativeResize="0"/>
          <p:nvPr/>
        </p:nvPicPr>
        <p:blipFill rotWithShape="1">
          <a:blip r:embed="rId3">
            <a:alphaModFix/>
          </a:blip>
          <a:srcRect l="67430" t="69387"/>
          <a:stretch/>
        </p:blipFill>
        <p:spPr>
          <a:xfrm>
            <a:off x="3969200" y="3864775"/>
            <a:ext cx="1306900" cy="1154674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Shape 298"/>
          <p:cNvSpPr/>
          <p:nvPr/>
        </p:nvSpPr>
        <p:spPr>
          <a:xfrm>
            <a:off x="1154275" y="2422375"/>
            <a:ext cx="162000" cy="168000"/>
          </a:xfrm>
          <a:prstGeom prst="ellipse">
            <a:avLst/>
          </a:prstGeom>
          <a:solidFill>
            <a:srgbClr val="F96446"/>
          </a:solidFill>
          <a:ln w="9525" cap="flat" cmpd="sng">
            <a:solidFill>
              <a:srgbClr val="90FFF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99" name="Shape 299"/>
          <p:cNvSpPr/>
          <p:nvPr/>
        </p:nvSpPr>
        <p:spPr>
          <a:xfrm>
            <a:off x="1154275" y="1660375"/>
            <a:ext cx="162000" cy="168000"/>
          </a:xfrm>
          <a:prstGeom prst="ellipse">
            <a:avLst/>
          </a:prstGeom>
          <a:solidFill>
            <a:srgbClr val="F96446"/>
          </a:solidFill>
          <a:ln w="9525" cap="flat" cmpd="sng">
            <a:solidFill>
              <a:srgbClr val="90FFF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00" name="Shape 300"/>
          <p:cNvSpPr/>
          <p:nvPr/>
        </p:nvSpPr>
        <p:spPr>
          <a:xfrm>
            <a:off x="1154275" y="3184375"/>
            <a:ext cx="162000" cy="168000"/>
          </a:xfrm>
          <a:prstGeom prst="ellipse">
            <a:avLst/>
          </a:prstGeom>
          <a:solidFill>
            <a:srgbClr val="F96446"/>
          </a:solidFill>
          <a:ln w="9525" cap="flat" cmpd="sng">
            <a:solidFill>
              <a:srgbClr val="90FFF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Shape 279"/>
          <p:cNvPicPr preferRelativeResize="0"/>
          <p:nvPr/>
        </p:nvPicPr>
        <p:blipFill rotWithShape="1">
          <a:blip r:embed="rId3">
            <a:alphaModFix/>
          </a:blip>
          <a:srcRect r="2037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Shape 280"/>
          <p:cNvSpPr txBox="1"/>
          <p:nvPr/>
        </p:nvSpPr>
        <p:spPr>
          <a:xfrm>
            <a:off x="4714076" y="1116450"/>
            <a:ext cx="3582000" cy="2600700"/>
          </a:xfrm>
          <a:prstGeom prst="rect">
            <a:avLst/>
          </a:prstGeom>
          <a:noFill/>
          <a:ln>
            <a:noFill/>
          </a:ln>
        </p:spPr>
        <p:txBody>
          <a:bodyPr wrap="square" lIns="51425" tIns="51425" rIns="51425" bIns="5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>
                <a:solidFill>
                  <a:srgbClr val="EF4023"/>
                </a:solidFill>
                <a:latin typeface="Montserrat"/>
                <a:ea typeface="Montserrat"/>
                <a:cs typeface="Montserrat"/>
                <a:sym typeface="Montserrat"/>
              </a:rPr>
              <a:t>“In terms of doing work and in terms of learning and evolving as a person, you just grow more when you get more people’s perspectives.”</a:t>
            </a:r>
          </a:p>
          <a:p>
            <a:pPr lvl="0" algn="ctr" rtl="0">
              <a:spcBef>
                <a:spcPts val="0"/>
              </a:spcBef>
              <a:buNone/>
            </a:pPr>
            <a:endParaRPr sz="2400" b="1">
              <a:solidFill>
                <a:srgbClr val="EF4023"/>
              </a:solidFill>
            </a:endParaRPr>
          </a:p>
        </p:txBody>
      </p:sp>
      <p:sp>
        <p:nvSpPr>
          <p:cNvPr id="281" name="Shape 281"/>
          <p:cNvSpPr txBox="1"/>
          <p:nvPr/>
        </p:nvSpPr>
        <p:spPr>
          <a:xfrm>
            <a:off x="3654900" y="172550"/>
            <a:ext cx="5489100" cy="1258800"/>
          </a:xfrm>
          <a:prstGeom prst="rect">
            <a:avLst/>
          </a:prstGeom>
          <a:noFill/>
          <a:ln>
            <a:noFill/>
          </a:ln>
        </p:spPr>
        <p:txBody>
          <a:bodyPr wrap="square" lIns="51425" tIns="51425" rIns="51425" bIns="5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Part 2: THE HUMAN EXPERIENCE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2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Wednesday, October 11</a:t>
            </a:r>
          </a:p>
        </p:txBody>
      </p:sp>
      <p:sp>
        <p:nvSpPr>
          <p:cNvPr id="282" name="Shape 282"/>
          <p:cNvSpPr txBox="1">
            <a:spLocks noGrp="1"/>
          </p:cNvSpPr>
          <p:nvPr>
            <p:ph type="title" idx="4294967295"/>
          </p:nvPr>
        </p:nvSpPr>
        <p:spPr>
          <a:xfrm>
            <a:off x="6336350" y="4523400"/>
            <a:ext cx="2767500" cy="572400"/>
          </a:xfrm>
          <a:prstGeom prst="rect">
            <a:avLst/>
          </a:prstGeom>
          <a:noFill/>
          <a:ln>
            <a:noFill/>
          </a:ln>
        </p:spPr>
        <p:txBody>
          <a:bodyPr wrap="square" lIns="142875" tIns="142875" rIns="142875" bIns="142875" anchor="b" anchorCtr="0">
            <a:noAutofit/>
          </a:bodyPr>
          <a:lstStyle/>
          <a:p>
            <a:pPr lvl="0" algn="ctr" rtl="0">
              <a:lnSpc>
                <a:spcPct val="7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200" b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This evening, we will learn how to truly understand and tap into human needs - the only real basis for innovation.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DAF"/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/>
          <p:nvPr/>
        </p:nvSpPr>
        <p:spPr>
          <a:xfrm>
            <a:off x="858850" y="324475"/>
            <a:ext cx="5489100" cy="1258800"/>
          </a:xfrm>
          <a:prstGeom prst="rect">
            <a:avLst/>
          </a:prstGeom>
          <a:noFill/>
          <a:ln>
            <a:noFill/>
          </a:ln>
        </p:spPr>
        <p:txBody>
          <a:bodyPr wrap="square" lIns="51425" tIns="51425" rIns="51425" bIns="5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EFEFEF"/>
                </a:solidFill>
                <a:latin typeface="Montserrat"/>
                <a:ea typeface="Montserrat"/>
                <a:cs typeface="Montserrat"/>
                <a:sym typeface="Montserrat"/>
              </a:rPr>
              <a:t>Part 3:</a:t>
            </a:r>
            <a:r>
              <a:rPr lang="en" sz="2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The Ins &amp; Outs of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                  Wednesday, October 25</a:t>
            </a:r>
          </a:p>
        </p:txBody>
      </p:sp>
      <p:sp>
        <p:nvSpPr>
          <p:cNvPr id="288" name="Shape 288"/>
          <p:cNvSpPr txBox="1"/>
          <p:nvPr/>
        </p:nvSpPr>
        <p:spPr>
          <a:xfrm>
            <a:off x="4435425" y="229050"/>
            <a:ext cx="4229400" cy="641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EFEFEF"/>
                </a:solidFill>
                <a:latin typeface="Comic Sans MS"/>
                <a:ea typeface="Comic Sans MS"/>
                <a:cs typeface="Comic Sans MS"/>
                <a:sym typeface="Comic Sans MS"/>
              </a:rPr>
              <a:t>Rapid Prototyping</a:t>
            </a:r>
          </a:p>
        </p:txBody>
      </p:sp>
      <p:pic>
        <p:nvPicPr>
          <p:cNvPr id="289" name="Shape 289"/>
          <p:cNvPicPr preferRelativeResize="0"/>
          <p:nvPr/>
        </p:nvPicPr>
        <p:blipFill rotWithShape="1">
          <a:blip r:embed="rId3">
            <a:alphaModFix/>
          </a:blip>
          <a:srcRect t="27362" r="-9553"/>
          <a:stretch/>
        </p:blipFill>
        <p:spPr>
          <a:xfrm>
            <a:off x="962800" y="1145100"/>
            <a:ext cx="7904444" cy="2967777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Shape 290"/>
          <p:cNvSpPr txBox="1">
            <a:spLocks noGrp="1"/>
          </p:cNvSpPr>
          <p:nvPr>
            <p:ph type="title"/>
          </p:nvPr>
        </p:nvSpPr>
        <p:spPr>
          <a:xfrm>
            <a:off x="993450" y="3845675"/>
            <a:ext cx="7157100" cy="572400"/>
          </a:xfrm>
          <a:prstGeom prst="rect">
            <a:avLst/>
          </a:prstGeom>
          <a:noFill/>
          <a:ln>
            <a:noFill/>
          </a:ln>
        </p:spPr>
        <p:txBody>
          <a:bodyPr wrap="square" lIns="142875" tIns="142875" rIns="142875" bIns="142875" anchor="b" anchorCtr="0">
            <a:noAutofit/>
          </a:bodyPr>
          <a:lstStyle/>
          <a:p>
            <a:pPr lvl="0" algn="ctr" rtl="0">
              <a:lnSpc>
                <a:spcPct val="7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200" b="0">
                <a:solidFill>
                  <a:srgbClr val="EFEFEF"/>
                </a:solidFill>
                <a:latin typeface="Montserrat"/>
                <a:ea typeface="Montserrat"/>
                <a:cs typeface="Montserrat"/>
                <a:sym typeface="Montserrat"/>
              </a:rPr>
              <a:t>In our last fun &amp; interactive evening, we learn how to roughly prototype our new concepts!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B3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778" y="2544264"/>
            <a:ext cx="8572500" cy="759088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What to call me?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4523" y="3303352"/>
            <a:ext cx="3288443" cy="1447225"/>
          </a:xfrm>
        </p:spPr>
        <p:txBody>
          <a:bodyPr vert="horz" lIns="68580" tIns="34290" rIns="68580" bIns="34290" rtlCol="0">
            <a:normAutofit/>
          </a:bodyPr>
          <a:lstStyle/>
          <a:p>
            <a:pPr algn="ctr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sz="2400" kern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“Prof. Wessling”</a:t>
            </a:r>
          </a:p>
          <a:p>
            <a:pPr algn="ctr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sz="2400" kern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or</a:t>
            </a:r>
          </a:p>
          <a:p>
            <a:pPr algn="ctr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sz="2400" kern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“Kathryn”</a:t>
            </a:r>
          </a:p>
          <a:p>
            <a:pPr algn="ctr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</a:pPr>
            <a:endParaRPr lang="en-US" sz="2400" kern="1200" dirty="0">
              <a:solidFill>
                <a:schemeClr val="accent3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  <a:p>
            <a:pPr algn="ctr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</a:pPr>
            <a:endParaRPr lang="en-US" sz="2400" kern="1200" dirty="0">
              <a:solidFill>
                <a:schemeClr val="accent3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  <a:p>
            <a:pPr algn="ctr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</a:pPr>
            <a:endParaRPr lang="en-US" sz="2400" kern="1200" dirty="0">
              <a:solidFill>
                <a:schemeClr val="accent3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452234" y="2563451"/>
            <a:ext cx="61722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700" dirty="0"/>
              <a:t>What NOT to call me?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48353" y="3332741"/>
            <a:ext cx="3198239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“Dr. Wessling”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“Miss Kathryn”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“Ms. Wessling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”</a:t>
            </a:r>
            <a:endParaRPr lang="en-US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5750" y="4608821"/>
            <a:ext cx="1363878" cy="472543"/>
          </a:xfrm>
          <a:prstGeom prst="rect">
            <a:avLst/>
          </a:prstGeom>
          <a:solidFill>
            <a:srgbClr val="14B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4" name="Picture 6" descr="Image result for Hey tea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2" y="2642997"/>
            <a:ext cx="2107580" cy="2107580"/>
          </a:xfrm>
          <a:prstGeom prst="roundRect">
            <a:avLst/>
          </a:prstGeom>
          <a:noFill/>
          <a:ln w="28575">
            <a:solidFill>
              <a:srgbClr val="EAD77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67689" y="1024645"/>
            <a:ext cx="66880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3 Part Design Workshop!</a:t>
            </a:r>
            <a:endParaRPr lang="en-US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09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88"/>
          <p:cNvSpPr txBox="1"/>
          <p:nvPr/>
        </p:nvSpPr>
        <p:spPr>
          <a:xfrm>
            <a:off x="559981" y="1288474"/>
            <a:ext cx="3749749" cy="641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dirty="0" smtClean="0">
                <a:solidFill>
                  <a:srgbClr val="EFEFE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Three Design Thinking challenges for us to solve this evening:</a:t>
            </a:r>
            <a:endParaRPr lang="en" sz="3000" dirty="0">
              <a:solidFill>
                <a:srgbClr val="EFEFE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" name="Shape 288"/>
          <p:cNvSpPr txBox="1"/>
          <p:nvPr/>
        </p:nvSpPr>
        <p:spPr>
          <a:xfrm>
            <a:off x="2515720" y="2948398"/>
            <a:ext cx="6216100" cy="641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514350" lvl="0" indent="-514350" rtl="0">
              <a:spcBef>
                <a:spcPts val="0"/>
              </a:spcBef>
              <a:buFont typeface="+mj-lt"/>
              <a:buAutoNum type="arabicPeriod"/>
            </a:pPr>
            <a:r>
              <a:rPr lang="en" sz="3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is it?</a:t>
            </a:r>
          </a:p>
          <a:p>
            <a:pPr marL="1141413" lvl="0" indent="-514350" rtl="0">
              <a:spcBef>
                <a:spcPts val="0"/>
              </a:spcBef>
              <a:buFont typeface="+mj-lt"/>
              <a:buAutoNum type="arabicPeriod"/>
            </a:pPr>
            <a:r>
              <a:rPr lang="en" sz="3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is the mindset?</a:t>
            </a:r>
            <a:endParaRPr lang="en" sz="3000" dirty="0" smtClean="0">
              <a:solidFill>
                <a:schemeClr val="accent3">
                  <a:lumMod val="40000"/>
                  <a:lumOff val="60000"/>
                </a:schemeClr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289175" lvl="0" indent="-514350" rtl="0">
              <a:spcBef>
                <a:spcPts val="0"/>
              </a:spcBef>
              <a:buFont typeface="+mj-lt"/>
              <a:buAutoNum type="arabicPeriod"/>
            </a:pPr>
            <a:r>
              <a:rPr lang="en" sz="3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How to do it?</a:t>
            </a:r>
            <a:endParaRPr lang="en" sz="3000" dirty="0">
              <a:solidFill>
                <a:schemeClr val="accent3">
                  <a:lumMod val="40000"/>
                  <a:lumOff val="60000"/>
                </a:schemeClr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3365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Shape 272"/>
          <p:cNvPicPr preferRelativeResize="0"/>
          <p:nvPr/>
        </p:nvPicPr>
        <p:blipFill rotWithShape="1">
          <a:blip r:embed="rId3">
            <a:alphaModFix/>
          </a:blip>
          <a:srcRect l="3719" t="5033" r="14534"/>
          <a:stretch/>
        </p:blipFill>
        <p:spPr>
          <a:xfrm flipH="1">
            <a:off x="1" y="-12586"/>
            <a:ext cx="9144003" cy="515608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hape 288"/>
          <p:cNvSpPr txBox="1"/>
          <p:nvPr/>
        </p:nvSpPr>
        <p:spPr>
          <a:xfrm>
            <a:off x="56706" y="225218"/>
            <a:ext cx="3749749" cy="641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dirty="0" smtClean="0">
                <a:solidFill>
                  <a:srgbClr val="EFEFE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Three Design Thinking challenges for us to solve this evening:</a:t>
            </a:r>
            <a:endParaRPr lang="en" sz="3000" dirty="0">
              <a:solidFill>
                <a:srgbClr val="EFEFE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" name="Shape 288"/>
          <p:cNvSpPr txBox="1"/>
          <p:nvPr/>
        </p:nvSpPr>
        <p:spPr>
          <a:xfrm>
            <a:off x="2927904" y="3012193"/>
            <a:ext cx="6216100" cy="641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514350" lvl="0" indent="-514350" rtl="0">
              <a:spcBef>
                <a:spcPts val="0"/>
              </a:spcBef>
              <a:buFont typeface="+mj-lt"/>
              <a:buAutoNum type="arabicPeriod"/>
            </a:pPr>
            <a:r>
              <a:rPr lang="en" sz="3000" dirty="0" smtClean="0">
                <a:solidFill>
                  <a:srgbClr val="90FFF9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is it?</a:t>
            </a:r>
          </a:p>
          <a:p>
            <a:pPr marL="1141413" lvl="0" indent="-514350" rtl="0">
              <a:spcBef>
                <a:spcPts val="0"/>
              </a:spcBef>
              <a:buFont typeface="+mj-lt"/>
              <a:buAutoNum type="arabicPeriod"/>
            </a:pPr>
            <a:r>
              <a:rPr lang="en" sz="3000" dirty="0" smtClean="0">
                <a:solidFill>
                  <a:srgbClr val="90FFF9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is the mindset?</a:t>
            </a:r>
            <a:endParaRPr lang="en" sz="3000" dirty="0" smtClean="0">
              <a:solidFill>
                <a:srgbClr val="90FFF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289175" lvl="0" indent="-514350" rtl="0">
              <a:spcBef>
                <a:spcPts val="0"/>
              </a:spcBef>
              <a:buFont typeface="+mj-lt"/>
              <a:buAutoNum type="arabicPeriod"/>
            </a:pPr>
            <a:r>
              <a:rPr lang="en" sz="3000" dirty="0" smtClean="0">
                <a:solidFill>
                  <a:srgbClr val="90FFF9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to do it?</a:t>
            </a:r>
            <a:endParaRPr lang="en" sz="3000" dirty="0">
              <a:solidFill>
                <a:srgbClr val="90FFF9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886686"/>
            <a:ext cx="8858250" cy="3275700"/>
          </a:xfrm>
        </p:spPr>
        <p:txBody>
          <a:bodyPr/>
          <a:lstStyle/>
          <a:p>
            <a:r>
              <a:rPr lang="en-US" sz="16600" dirty="0" smtClean="0"/>
              <a:t>SHOW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17101819">
            <a:off x="6285470" y="2570205"/>
            <a:ext cx="941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Don’t Tell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0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944" y="319256"/>
            <a:ext cx="7219706" cy="441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75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2951" y="851244"/>
            <a:ext cx="4406752" cy="3275700"/>
          </a:xfrm>
          <a:prstGeom prst="rect">
            <a:avLst/>
          </a:prstGeom>
          <a:noFill/>
          <a:ln>
            <a:noFill/>
          </a:ln>
        </p:spPr>
        <p:txBody>
          <a:bodyPr wrap="square" lIns="51425" tIns="51425" rIns="51425" bIns="5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9629"/>
              <a:buFont typeface="Arial"/>
              <a:buNone/>
              <a:defRPr sz="75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SzPct val="29629"/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SzPct val="29629"/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SzPct val="29629"/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520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SzPct val="29629"/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647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SzPct val="29629"/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774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SzPct val="29629"/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901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SzPct val="29629"/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1028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SzPct val="29629"/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mtClean="0"/>
              <a:t>SHIFT IN MINDSET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55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B3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2951" y="851244"/>
            <a:ext cx="7433496" cy="3275700"/>
          </a:xfrm>
          <a:prstGeom prst="rect">
            <a:avLst/>
          </a:prstGeom>
          <a:noFill/>
          <a:ln>
            <a:noFill/>
          </a:ln>
        </p:spPr>
        <p:txBody>
          <a:bodyPr wrap="square" lIns="51425" tIns="51425" rIns="51425" bIns="5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9629"/>
              <a:buFont typeface="Arial"/>
              <a:buNone/>
              <a:defRPr sz="75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SzPct val="29629"/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SzPct val="29629"/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SzPct val="29629"/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520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SzPct val="29629"/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647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SzPct val="29629"/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774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SzPct val="29629"/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901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SzPct val="29629"/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1028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B8E"/>
              </a:buClr>
              <a:buSzPct val="29629"/>
              <a:buFont typeface="Arial"/>
              <a:buNone/>
              <a:defRPr sz="2700" b="0" i="0" u="none" strike="noStrike" cap="none">
                <a:solidFill>
                  <a:srgbClr val="898B8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smtClean="0"/>
              <a:t>NORM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2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2951" y="851244"/>
            <a:ext cx="4406752" cy="3275700"/>
          </a:xfrm>
        </p:spPr>
        <p:txBody>
          <a:bodyPr/>
          <a:lstStyle/>
          <a:p>
            <a:r>
              <a:rPr lang="en-US" dirty="0" smtClean="0"/>
              <a:t>SHIFT IN MINDSET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073360" y="1721707"/>
            <a:ext cx="321113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It’s okay to “fail”</a:t>
            </a:r>
          </a:p>
          <a:p>
            <a:pPr marL="342900" indent="-342900">
              <a:buFont typeface="+mj-lt"/>
              <a:buAutoNum type="arabicPeriod"/>
            </a:pPr>
            <a:endParaRPr lang="en-US" sz="18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We make others </a:t>
            </a:r>
            <a:r>
              <a:rPr lang="en-US" sz="1800" dirty="0" smtClean="0">
                <a:solidFill>
                  <a:schemeClr val="tx1"/>
                </a:solidFill>
              </a:rPr>
              <a:t>the hero</a:t>
            </a:r>
          </a:p>
          <a:p>
            <a:pPr marL="342900" indent="-342900">
              <a:buFont typeface="+mj-lt"/>
              <a:buAutoNum type="arabicPeriod"/>
            </a:pPr>
            <a:endParaRPr lang="en-US" sz="18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Willingnes</a:t>
            </a:r>
            <a:r>
              <a:rPr lang="en-US" sz="1800" dirty="0" smtClean="0">
                <a:solidFill>
                  <a:schemeClr val="tx1"/>
                </a:solidFill>
              </a:rPr>
              <a:t>s to try anything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049116" y="1721708"/>
            <a:ext cx="362464" cy="362465"/>
          </a:xfrm>
          <a:prstGeom prst="ellipse">
            <a:avLst/>
          </a:prstGeom>
          <a:noFill/>
          <a:ln>
            <a:solidFill>
              <a:srgbClr val="0068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049116" y="2279139"/>
            <a:ext cx="362464" cy="362465"/>
          </a:xfrm>
          <a:prstGeom prst="ellipse">
            <a:avLst/>
          </a:prstGeom>
          <a:noFill/>
          <a:ln>
            <a:solidFill>
              <a:srgbClr val="0068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049116" y="2836570"/>
            <a:ext cx="362464" cy="362465"/>
          </a:xfrm>
          <a:prstGeom prst="ellipse">
            <a:avLst/>
          </a:prstGeom>
          <a:noFill/>
          <a:ln>
            <a:solidFill>
              <a:srgbClr val="0068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8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FFFFFF"/>
      </a:dk1>
      <a:lt1>
        <a:srgbClr val="D6D5E1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hite">
  <a:themeElements>
    <a:clrScheme name="White">
      <a:dk1>
        <a:srgbClr val="FFFFFF"/>
      </a:dk1>
      <a:lt1>
        <a:srgbClr val="D6D5E1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356</Words>
  <Application>Microsoft Office PowerPoint</Application>
  <PresentationFormat>On-screen Show (16:9)</PresentationFormat>
  <Paragraphs>56</Paragraphs>
  <Slides>13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Ultra</vt:lpstr>
      <vt:lpstr>Comic Sans MS</vt:lpstr>
      <vt:lpstr>BatangChe</vt:lpstr>
      <vt:lpstr>Montserrat</vt:lpstr>
      <vt:lpstr>Roboto</vt:lpstr>
      <vt:lpstr>Montserrat Light</vt:lpstr>
      <vt:lpstr>Arial</vt:lpstr>
      <vt:lpstr>Helvetica Neue</vt:lpstr>
      <vt:lpstr>Montserrat ExtraBold</vt:lpstr>
      <vt:lpstr>Gill Sans</vt:lpstr>
      <vt:lpstr>Simple Light</vt:lpstr>
      <vt:lpstr>White</vt:lpstr>
      <vt:lpstr>White</vt:lpstr>
      <vt:lpstr>Material</vt:lpstr>
      <vt:lpstr>Design-Thinking Workshop</vt:lpstr>
      <vt:lpstr>What to call me?</vt:lpstr>
      <vt:lpstr>PowerPoint Presentation</vt:lpstr>
      <vt:lpstr>PowerPoint Presentation</vt:lpstr>
      <vt:lpstr>SHOW </vt:lpstr>
      <vt:lpstr>PowerPoint Presentation</vt:lpstr>
      <vt:lpstr>PowerPoint Presentation</vt:lpstr>
      <vt:lpstr>PowerPoint Presentation</vt:lpstr>
      <vt:lpstr>SHIFT IN MINDSET </vt:lpstr>
      <vt:lpstr>Design Thinking</vt:lpstr>
      <vt:lpstr>PowerPoint Presentation</vt:lpstr>
      <vt:lpstr>This evening, we will learn how to truly understand and tap into human needs - the only real basis for innovation. </vt:lpstr>
      <vt:lpstr>In our last fun &amp; interactive evening, we learn how to roughly prototype our new concepts!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this interactive series, you will be leave more energized and skilled at making effective change wherever you are called to innovate in the world: business, nonprofit, or the public sector.  </dc:title>
  <dc:creator>Sharpe Wessling, Kathryn</dc:creator>
  <cp:lastModifiedBy>Wessling, Kathryn</cp:lastModifiedBy>
  <cp:revision>9</cp:revision>
  <dcterms:modified xsi:type="dcterms:W3CDTF">2017-10-04T20:50:40Z</dcterms:modified>
</cp:coreProperties>
</file>